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media/image3.png" ContentType="image/png"/>
  <Override PartName="/ppt/media/image1.jpeg" ContentType="image/jpeg"/>
  <Override PartName="/ppt/media/image2.png" ContentType="image/png"/>
  <Override PartName="/ppt/media/image4.jpeg" ContentType="image/jpeg"/>
  <Override PartName="/ppt/media/image5.png" ContentType="image/png"/>
  <Override PartName="/ppt/media/image8.jpeg" ContentType="image/jpeg"/>
  <Override PartName="/ppt/media/image6.png" ContentType="image/png"/>
  <Override PartName="/ppt/media/image7.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jpeg" ContentType="image/jpeg"/>
  <Override PartName="/ppt/media/image15.png" ContentType="image/png"/>
  <Override PartName="/ppt/media/image16.png" ContentType="image/png"/>
  <Override PartName="/ppt/media/image24.jpeg" ContentType="image/jpe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jpeg" ContentType="image/jpeg"/>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838080" y="365040"/>
            <a:ext cx="10515240" cy="1325160"/>
          </a:xfrm>
          <a:prstGeom prst="rect">
            <a:avLst/>
          </a:prstGeom>
        </p:spPr>
        <p:txBody>
          <a:bodyPr lIns="0" rIns="0" tIns="0" bIns="0" anchor="ctr"/>
          <a:p>
            <a:endParaRPr/>
          </a:p>
        </p:txBody>
      </p:sp>
      <p:sp>
        <p:nvSpPr>
          <p:cNvPr id="28" name="PlaceHolder 2"/>
          <p:cNvSpPr>
            <a:spLocks noGrp="1"/>
          </p:cNvSpPr>
          <p:nvPr>
            <p:ph type="body"/>
          </p:nvPr>
        </p:nvSpPr>
        <p:spPr>
          <a:xfrm>
            <a:off x="838080" y="1825560"/>
            <a:ext cx="10515240" cy="2075040"/>
          </a:xfrm>
          <a:prstGeom prst="rect">
            <a:avLst/>
          </a:prstGeom>
        </p:spPr>
        <p:txBody>
          <a:bodyPr lIns="0" rIns="0" tIns="0" bIns="0"/>
          <a:p>
            <a:endParaRPr/>
          </a:p>
        </p:txBody>
      </p:sp>
      <p:sp>
        <p:nvSpPr>
          <p:cNvPr id="29" name="PlaceHolder 3"/>
          <p:cNvSpPr>
            <a:spLocks noGrp="1"/>
          </p:cNvSpPr>
          <p:nvPr>
            <p:ph type="body"/>
          </p:nvPr>
        </p:nvSpPr>
        <p:spPr>
          <a:xfrm>
            <a:off x="838080" y="4098240"/>
            <a:ext cx="10515240" cy="207504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838080" y="365040"/>
            <a:ext cx="10515240" cy="1325160"/>
          </a:xfrm>
          <a:prstGeom prst="rect">
            <a:avLst/>
          </a:prstGeom>
        </p:spPr>
        <p:txBody>
          <a:bodyPr lIns="0" rIns="0" tIns="0" bIns="0" anchor="ctr"/>
          <a:p>
            <a:endParaRPr/>
          </a:p>
        </p:txBody>
      </p:sp>
      <p:sp>
        <p:nvSpPr>
          <p:cNvPr id="31" name="PlaceHolder 2"/>
          <p:cNvSpPr>
            <a:spLocks noGrp="1"/>
          </p:cNvSpPr>
          <p:nvPr>
            <p:ph type="body"/>
          </p:nvPr>
        </p:nvSpPr>
        <p:spPr>
          <a:xfrm>
            <a:off x="838080" y="1825560"/>
            <a:ext cx="5131080" cy="2075040"/>
          </a:xfrm>
          <a:prstGeom prst="rect">
            <a:avLst/>
          </a:prstGeom>
        </p:spPr>
        <p:txBody>
          <a:bodyPr lIns="0" rIns="0" tIns="0" bIns="0"/>
          <a:p>
            <a:endParaRPr/>
          </a:p>
        </p:txBody>
      </p:sp>
      <p:sp>
        <p:nvSpPr>
          <p:cNvPr id="32" name="PlaceHolder 3"/>
          <p:cNvSpPr>
            <a:spLocks noGrp="1"/>
          </p:cNvSpPr>
          <p:nvPr>
            <p:ph type="body"/>
          </p:nvPr>
        </p:nvSpPr>
        <p:spPr>
          <a:xfrm>
            <a:off x="6226200" y="1825560"/>
            <a:ext cx="5131080" cy="2075040"/>
          </a:xfrm>
          <a:prstGeom prst="rect">
            <a:avLst/>
          </a:prstGeom>
        </p:spPr>
        <p:txBody>
          <a:bodyPr lIns="0" rIns="0" tIns="0" bIns="0"/>
          <a:p>
            <a:endParaRPr/>
          </a:p>
        </p:txBody>
      </p:sp>
      <p:sp>
        <p:nvSpPr>
          <p:cNvPr id="33" name="PlaceHolder 4"/>
          <p:cNvSpPr>
            <a:spLocks noGrp="1"/>
          </p:cNvSpPr>
          <p:nvPr>
            <p:ph type="body"/>
          </p:nvPr>
        </p:nvSpPr>
        <p:spPr>
          <a:xfrm>
            <a:off x="6226200" y="4098240"/>
            <a:ext cx="5131080" cy="2075040"/>
          </a:xfrm>
          <a:prstGeom prst="rect">
            <a:avLst/>
          </a:prstGeom>
        </p:spPr>
        <p:txBody>
          <a:bodyPr lIns="0" rIns="0" tIns="0" bIns="0"/>
          <a:p>
            <a:endParaRPr/>
          </a:p>
        </p:txBody>
      </p:sp>
      <p:sp>
        <p:nvSpPr>
          <p:cNvPr id="34" name="PlaceHolder 5"/>
          <p:cNvSpPr>
            <a:spLocks noGrp="1"/>
          </p:cNvSpPr>
          <p:nvPr>
            <p:ph type="body"/>
          </p:nvPr>
        </p:nvSpPr>
        <p:spPr>
          <a:xfrm>
            <a:off x="838080" y="4098240"/>
            <a:ext cx="5131080" cy="207504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838080" y="365040"/>
            <a:ext cx="10515240" cy="1325160"/>
          </a:xfrm>
          <a:prstGeom prst="rect">
            <a:avLst/>
          </a:prstGeom>
        </p:spPr>
        <p:txBody>
          <a:bodyPr lIns="0" rIns="0" tIns="0" bIns="0" anchor="ctr"/>
          <a:p>
            <a:endParaRPr/>
          </a:p>
        </p:txBody>
      </p:sp>
      <p:sp>
        <p:nvSpPr>
          <p:cNvPr id="36" name="PlaceHolder 2"/>
          <p:cNvSpPr>
            <a:spLocks noGrp="1"/>
          </p:cNvSpPr>
          <p:nvPr>
            <p:ph type="body"/>
          </p:nvPr>
        </p:nvSpPr>
        <p:spPr>
          <a:xfrm>
            <a:off x="838080" y="1825560"/>
            <a:ext cx="10515240" cy="4350960"/>
          </a:xfrm>
          <a:prstGeom prst="rect">
            <a:avLst/>
          </a:prstGeom>
        </p:spPr>
        <p:txBody>
          <a:bodyPr lIns="0" rIns="0" tIns="0" bIns="0"/>
          <a:p>
            <a:endParaRPr/>
          </a:p>
        </p:txBody>
      </p:sp>
      <p:sp>
        <p:nvSpPr>
          <p:cNvPr id="37" name="PlaceHolder 3"/>
          <p:cNvSpPr>
            <a:spLocks noGrp="1"/>
          </p:cNvSpPr>
          <p:nvPr>
            <p:ph type="body"/>
          </p:nvPr>
        </p:nvSpPr>
        <p:spPr>
          <a:xfrm>
            <a:off x="838080" y="1825560"/>
            <a:ext cx="10515240" cy="4350960"/>
          </a:xfrm>
          <a:prstGeom prst="rect">
            <a:avLst/>
          </a:prstGeom>
        </p:spPr>
        <p:txBody>
          <a:bodyPr lIns="0" rIns="0" tIns="0" bIns="0"/>
          <a:p>
            <a:endParaRPr/>
          </a:p>
        </p:txBody>
      </p:sp>
      <p:pic>
        <p:nvPicPr>
          <p:cNvPr id="38" name="" descr=""/>
          <p:cNvPicPr/>
          <p:nvPr/>
        </p:nvPicPr>
        <p:blipFill>
          <a:blip r:embed="rId2"/>
          <a:stretch/>
        </p:blipFill>
        <p:spPr>
          <a:xfrm>
            <a:off x="3368880" y="1825560"/>
            <a:ext cx="5452920" cy="4350960"/>
          </a:xfrm>
          <a:prstGeom prst="rect">
            <a:avLst/>
          </a:prstGeom>
          <a:ln>
            <a:noFill/>
          </a:ln>
        </p:spPr>
      </p:pic>
      <p:pic>
        <p:nvPicPr>
          <p:cNvPr id="39" name="" descr=""/>
          <p:cNvPicPr/>
          <p:nvPr/>
        </p:nvPicPr>
        <p:blipFill>
          <a:blip r:embed="rId3"/>
          <a:stretch/>
        </p:blipFill>
        <p:spPr>
          <a:xfrm>
            <a:off x="3368880" y="1825560"/>
            <a:ext cx="5452920" cy="435096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838080" y="365040"/>
            <a:ext cx="10515240" cy="1325160"/>
          </a:xfrm>
          <a:prstGeom prst="rect">
            <a:avLst/>
          </a:prstGeom>
        </p:spPr>
        <p:txBody>
          <a:bodyPr lIns="0" rIns="0" tIns="0" bIns="0" anchor="ctr"/>
          <a:p>
            <a:endParaRPr/>
          </a:p>
        </p:txBody>
      </p:sp>
      <p:sp>
        <p:nvSpPr>
          <p:cNvPr id="46" name="PlaceHolder 2"/>
          <p:cNvSpPr>
            <a:spLocks noGrp="1"/>
          </p:cNvSpPr>
          <p:nvPr>
            <p:ph type="subTitle"/>
          </p:nvPr>
        </p:nvSpPr>
        <p:spPr>
          <a:xfrm>
            <a:off x="838080" y="1825560"/>
            <a:ext cx="10515240" cy="4350960"/>
          </a:xfrm>
          <a:prstGeom prst="rect">
            <a:avLst/>
          </a:prstGeom>
        </p:spPr>
        <p:txBody>
          <a:bodyPr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838080" y="365040"/>
            <a:ext cx="10515240" cy="1325160"/>
          </a:xfrm>
          <a:prstGeom prst="rect">
            <a:avLst/>
          </a:prstGeom>
        </p:spPr>
        <p:txBody>
          <a:bodyPr lIns="0" rIns="0" tIns="0" bIns="0" anchor="ctr"/>
          <a:p>
            <a:endParaRPr/>
          </a:p>
        </p:txBody>
      </p:sp>
      <p:sp>
        <p:nvSpPr>
          <p:cNvPr id="48" name="PlaceHolder 2"/>
          <p:cNvSpPr>
            <a:spLocks noGrp="1"/>
          </p:cNvSpPr>
          <p:nvPr>
            <p:ph type="body"/>
          </p:nvPr>
        </p:nvSpPr>
        <p:spPr>
          <a:xfrm>
            <a:off x="838080" y="1825560"/>
            <a:ext cx="10515240" cy="4350960"/>
          </a:xfrm>
          <a:prstGeom prst="rect">
            <a:avLst/>
          </a:prstGeom>
        </p:spPr>
        <p:txBody>
          <a:bodyPr lIns="0" rIns="0" tIns="0" bIns="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838080" y="365040"/>
            <a:ext cx="10515240" cy="1325160"/>
          </a:xfrm>
          <a:prstGeom prst="rect">
            <a:avLst/>
          </a:prstGeom>
        </p:spPr>
        <p:txBody>
          <a:bodyPr lIns="0" rIns="0" tIns="0" bIns="0" anchor="ctr"/>
          <a:p>
            <a:endParaRPr/>
          </a:p>
        </p:txBody>
      </p:sp>
      <p:sp>
        <p:nvSpPr>
          <p:cNvPr id="50" name="PlaceHolder 2"/>
          <p:cNvSpPr>
            <a:spLocks noGrp="1"/>
          </p:cNvSpPr>
          <p:nvPr>
            <p:ph type="body"/>
          </p:nvPr>
        </p:nvSpPr>
        <p:spPr>
          <a:xfrm>
            <a:off x="838080" y="1825560"/>
            <a:ext cx="5131080" cy="4350960"/>
          </a:xfrm>
          <a:prstGeom prst="rect">
            <a:avLst/>
          </a:prstGeom>
        </p:spPr>
        <p:txBody>
          <a:bodyPr lIns="0" rIns="0" tIns="0" bIns="0"/>
          <a:p>
            <a:endParaRPr/>
          </a:p>
        </p:txBody>
      </p:sp>
      <p:sp>
        <p:nvSpPr>
          <p:cNvPr id="51" name="PlaceHolder 3"/>
          <p:cNvSpPr>
            <a:spLocks noGrp="1"/>
          </p:cNvSpPr>
          <p:nvPr>
            <p:ph type="body"/>
          </p:nvPr>
        </p:nvSpPr>
        <p:spPr>
          <a:xfrm>
            <a:off x="6226200" y="1825560"/>
            <a:ext cx="5131080" cy="4350960"/>
          </a:xfrm>
          <a:prstGeom prst="rect">
            <a:avLst/>
          </a:prstGeom>
        </p:spPr>
        <p:txBody>
          <a:bodyPr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52" name="PlaceHolder 1"/>
          <p:cNvSpPr>
            <a:spLocks noGrp="1"/>
          </p:cNvSpPr>
          <p:nvPr>
            <p:ph type="title"/>
          </p:nvPr>
        </p:nvSpPr>
        <p:spPr>
          <a:xfrm>
            <a:off x="838080" y="365040"/>
            <a:ext cx="10515240" cy="1325160"/>
          </a:xfrm>
          <a:prstGeom prst="rect">
            <a:avLst/>
          </a:prstGeom>
        </p:spPr>
        <p:txBody>
          <a:bodyPr lIns="0" rIns="0" tIns="0" bIns="0" anchor="ctr"/>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53" name="PlaceHolder 1"/>
          <p:cNvSpPr>
            <a:spLocks noGrp="1"/>
          </p:cNvSpPr>
          <p:nvPr>
            <p:ph type="subTitle"/>
          </p:nvPr>
        </p:nvSpPr>
        <p:spPr>
          <a:xfrm>
            <a:off x="838080" y="365040"/>
            <a:ext cx="10515240" cy="6144120"/>
          </a:xfrm>
          <a:prstGeom prst="rect">
            <a:avLst/>
          </a:prstGeom>
        </p:spPr>
        <p:txBody>
          <a:bodyPr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838080" y="365040"/>
            <a:ext cx="10515240" cy="1325160"/>
          </a:xfrm>
          <a:prstGeom prst="rect">
            <a:avLst/>
          </a:prstGeom>
        </p:spPr>
        <p:txBody>
          <a:bodyPr lIns="0" rIns="0" tIns="0" bIns="0" anchor="ctr"/>
          <a:p>
            <a:endParaRPr/>
          </a:p>
        </p:txBody>
      </p:sp>
      <p:sp>
        <p:nvSpPr>
          <p:cNvPr id="55" name="PlaceHolder 2"/>
          <p:cNvSpPr>
            <a:spLocks noGrp="1"/>
          </p:cNvSpPr>
          <p:nvPr>
            <p:ph type="body"/>
          </p:nvPr>
        </p:nvSpPr>
        <p:spPr>
          <a:xfrm>
            <a:off x="838080" y="1825560"/>
            <a:ext cx="5131080" cy="2075040"/>
          </a:xfrm>
          <a:prstGeom prst="rect">
            <a:avLst/>
          </a:prstGeom>
        </p:spPr>
        <p:txBody>
          <a:bodyPr lIns="0" rIns="0" tIns="0" bIns="0"/>
          <a:p>
            <a:endParaRPr/>
          </a:p>
        </p:txBody>
      </p:sp>
      <p:sp>
        <p:nvSpPr>
          <p:cNvPr id="56" name="PlaceHolder 3"/>
          <p:cNvSpPr>
            <a:spLocks noGrp="1"/>
          </p:cNvSpPr>
          <p:nvPr>
            <p:ph type="body"/>
          </p:nvPr>
        </p:nvSpPr>
        <p:spPr>
          <a:xfrm>
            <a:off x="838080" y="4098240"/>
            <a:ext cx="5131080" cy="2075040"/>
          </a:xfrm>
          <a:prstGeom prst="rect">
            <a:avLst/>
          </a:prstGeom>
        </p:spPr>
        <p:txBody>
          <a:bodyPr lIns="0" rIns="0" tIns="0" bIns="0"/>
          <a:p>
            <a:endParaRPr/>
          </a:p>
        </p:txBody>
      </p:sp>
      <p:sp>
        <p:nvSpPr>
          <p:cNvPr id="57" name="PlaceHolder 4"/>
          <p:cNvSpPr>
            <a:spLocks noGrp="1"/>
          </p:cNvSpPr>
          <p:nvPr>
            <p:ph type="body"/>
          </p:nvPr>
        </p:nvSpPr>
        <p:spPr>
          <a:xfrm>
            <a:off x="6226200" y="1825560"/>
            <a:ext cx="5131080" cy="4350960"/>
          </a:xfrm>
          <a:prstGeom prst="rect">
            <a:avLst/>
          </a:prstGeom>
        </p:spPr>
        <p:txBody>
          <a:bodyPr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838080" y="365040"/>
            <a:ext cx="10515240" cy="1325160"/>
          </a:xfrm>
          <a:prstGeom prst="rect">
            <a:avLst/>
          </a:prstGeom>
        </p:spPr>
        <p:txBody>
          <a:bodyPr lIns="0" rIns="0" tIns="0" bIns="0" anchor="ctr"/>
          <a:p>
            <a:endParaRPr/>
          </a:p>
        </p:txBody>
      </p:sp>
      <p:sp>
        <p:nvSpPr>
          <p:cNvPr id="7" name="PlaceHolder 2"/>
          <p:cNvSpPr>
            <a:spLocks noGrp="1"/>
          </p:cNvSpPr>
          <p:nvPr>
            <p:ph type="subTitle"/>
          </p:nvPr>
        </p:nvSpPr>
        <p:spPr>
          <a:xfrm>
            <a:off x="838080" y="1825560"/>
            <a:ext cx="10515240" cy="4350960"/>
          </a:xfrm>
          <a:prstGeom prst="rect">
            <a:avLst/>
          </a:prstGeom>
        </p:spPr>
        <p:txBody>
          <a:bodyPr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838080" y="365040"/>
            <a:ext cx="10515240" cy="1325160"/>
          </a:xfrm>
          <a:prstGeom prst="rect">
            <a:avLst/>
          </a:prstGeom>
        </p:spPr>
        <p:txBody>
          <a:bodyPr lIns="0" rIns="0" tIns="0" bIns="0" anchor="ctr"/>
          <a:p>
            <a:endParaRPr/>
          </a:p>
        </p:txBody>
      </p:sp>
      <p:sp>
        <p:nvSpPr>
          <p:cNvPr id="59" name="PlaceHolder 2"/>
          <p:cNvSpPr>
            <a:spLocks noGrp="1"/>
          </p:cNvSpPr>
          <p:nvPr>
            <p:ph type="body"/>
          </p:nvPr>
        </p:nvSpPr>
        <p:spPr>
          <a:xfrm>
            <a:off x="838080" y="1825560"/>
            <a:ext cx="5131080" cy="4350960"/>
          </a:xfrm>
          <a:prstGeom prst="rect">
            <a:avLst/>
          </a:prstGeom>
        </p:spPr>
        <p:txBody>
          <a:bodyPr lIns="0" rIns="0" tIns="0" bIns="0"/>
          <a:p>
            <a:endParaRPr/>
          </a:p>
        </p:txBody>
      </p:sp>
      <p:sp>
        <p:nvSpPr>
          <p:cNvPr id="60" name="PlaceHolder 3"/>
          <p:cNvSpPr>
            <a:spLocks noGrp="1"/>
          </p:cNvSpPr>
          <p:nvPr>
            <p:ph type="body"/>
          </p:nvPr>
        </p:nvSpPr>
        <p:spPr>
          <a:xfrm>
            <a:off x="6226200" y="1825560"/>
            <a:ext cx="5131080" cy="2075040"/>
          </a:xfrm>
          <a:prstGeom prst="rect">
            <a:avLst/>
          </a:prstGeom>
        </p:spPr>
        <p:txBody>
          <a:bodyPr lIns="0" rIns="0" tIns="0" bIns="0"/>
          <a:p>
            <a:endParaRPr/>
          </a:p>
        </p:txBody>
      </p:sp>
      <p:sp>
        <p:nvSpPr>
          <p:cNvPr id="61" name="PlaceHolder 4"/>
          <p:cNvSpPr>
            <a:spLocks noGrp="1"/>
          </p:cNvSpPr>
          <p:nvPr>
            <p:ph type="body"/>
          </p:nvPr>
        </p:nvSpPr>
        <p:spPr>
          <a:xfrm>
            <a:off x="6226200" y="4098240"/>
            <a:ext cx="5131080" cy="2075040"/>
          </a:xfrm>
          <a:prstGeom prst="rect">
            <a:avLst/>
          </a:prstGeom>
        </p:spPr>
        <p:txBody>
          <a:bodyPr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838080" y="365040"/>
            <a:ext cx="10515240" cy="1325160"/>
          </a:xfrm>
          <a:prstGeom prst="rect">
            <a:avLst/>
          </a:prstGeom>
        </p:spPr>
        <p:txBody>
          <a:bodyPr lIns="0" rIns="0" tIns="0" bIns="0" anchor="ctr"/>
          <a:p>
            <a:endParaRPr/>
          </a:p>
        </p:txBody>
      </p:sp>
      <p:sp>
        <p:nvSpPr>
          <p:cNvPr id="63" name="PlaceHolder 2"/>
          <p:cNvSpPr>
            <a:spLocks noGrp="1"/>
          </p:cNvSpPr>
          <p:nvPr>
            <p:ph type="body"/>
          </p:nvPr>
        </p:nvSpPr>
        <p:spPr>
          <a:xfrm>
            <a:off x="838080" y="1825560"/>
            <a:ext cx="5131080" cy="2075040"/>
          </a:xfrm>
          <a:prstGeom prst="rect">
            <a:avLst/>
          </a:prstGeom>
        </p:spPr>
        <p:txBody>
          <a:bodyPr lIns="0" rIns="0" tIns="0" bIns="0"/>
          <a:p>
            <a:endParaRPr/>
          </a:p>
        </p:txBody>
      </p:sp>
      <p:sp>
        <p:nvSpPr>
          <p:cNvPr id="64" name="PlaceHolder 3"/>
          <p:cNvSpPr>
            <a:spLocks noGrp="1"/>
          </p:cNvSpPr>
          <p:nvPr>
            <p:ph type="body"/>
          </p:nvPr>
        </p:nvSpPr>
        <p:spPr>
          <a:xfrm>
            <a:off x="6226200" y="1825560"/>
            <a:ext cx="5131080" cy="2075040"/>
          </a:xfrm>
          <a:prstGeom prst="rect">
            <a:avLst/>
          </a:prstGeom>
        </p:spPr>
        <p:txBody>
          <a:bodyPr lIns="0" rIns="0" tIns="0" bIns="0"/>
          <a:p>
            <a:endParaRPr/>
          </a:p>
        </p:txBody>
      </p:sp>
      <p:sp>
        <p:nvSpPr>
          <p:cNvPr id="65" name="PlaceHolder 4"/>
          <p:cNvSpPr>
            <a:spLocks noGrp="1"/>
          </p:cNvSpPr>
          <p:nvPr>
            <p:ph type="body"/>
          </p:nvPr>
        </p:nvSpPr>
        <p:spPr>
          <a:xfrm>
            <a:off x="838080" y="4098240"/>
            <a:ext cx="10515240" cy="2075040"/>
          </a:xfrm>
          <a:prstGeom prst="rect">
            <a:avLst/>
          </a:prstGeom>
        </p:spPr>
        <p:txBody>
          <a:bodyPr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838080" y="365040"/>
            <a:ext cx="10515240" cy="1325160"/>
          </a:xfrm>
          <a:prstGeom prst="rect">
            <a:avLst/>
          </a:prstGeom>
        </p:spPr>
        <p:txBody>
          <a:bodyPr lIns="0" rIns="0" tIns="0" bIns="0" anchor="ctr"/>
          <a:p>
            <a:endParaRPr/>
          </a:p>
        </p:txBody>
      </p:sp>
      <p:sp>
        <p:nvSpPr>
          <p:cNvPr id="67" name="PlaceHolder 2"/>
          <p:cNvSpPr>
            <a:spLocks noGrp="1"/>
          </p:cNvSpPr>
          <p:nvPr>
            <p:ph type="body"/>
          </p:nvPr>
        </p:nvSpPr>
        <p:spPr>
          <a:xfrm>
            <a:off x="838080" y="1825560"/>
            <a:ext cx="10515240" cy="2075040"/>
          </a:xfrm>
          <a:prstGeom prst="rect">
            <a:avLst/>
          </a:prstGeom>
        </p:spPr>
        <p:txBody>
          <a:bodyPr lIns="0" rIns="0" tIns="0" bIns="0"/>
          <a:p>
            <a:endParaRPr/>
          </a:p>
        </p:txBody>
      </p:sp>
      <p:sp>
        <p:nvSpPr>
          <p:cNvPr id="68" name="PlaceHolder 3"/>
          <p:cNvSpPr>
            <a:spLocks noGrp="1"/>
          </p:cNvSpPr>
          <p:nvPr>
            <p:ph type="body"/>
          </p:nvPr>
        </p:nvSpPr>
        <p:spPr>
          <a:xfrm>
            <a:off x="838080" y="4098240"/>
            <a:ext cx="10515240" cy="2075040"/>
          </a:xfrm>
          <a:prstGeom prst="rect">
            <a:avLst/>
          </a:prstGeom>
        </p:spPr>
        <p:txBody>
          <a:bodyPr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838080" y="365040"/>
            <a:ext cx="10515240" cy="1325160"/>
          </a:xfrm>
          <a:prstGeom prst="rect">
            <a:avLst/>
          </a:prstGeom>
        </p:spPr>
        <p:txBody>
          <a:bodyPr lIns="0" rIns="0" tIns="0" bIns="0" anchor="ctr"/>
          <a:p>
            <a:endParaRPr/>
          </a:p>
        </p:txBody>
      </p:sp>
      <p:sp>
        <p:nvSpPr>
          <p:cNvPr id="70" name="PlaceHolder 2"/>
          <p:cNvSpPr>
            <a:spLocks noGrp="1"/>
          </p:cNvSpPr>
          <p:nvPr>
            <p:ph type="body"/>
          </p:nvPr>
        </p:nvSpPr>
        <p:spPr>
          <a:xfrm>
            <a:off x="838080" y="1825560"/>
            <a:ext cx="5131080" cy="2075040"/>
          </a:xfrm>
          <a:prstGeom prst="rect">
            <a:avLst/>
          </a:prstGeom>
        </p:spPr>
        <p:txBody>
          <a:bodyPr lIns="0" rIns="0" tIns="0" bIns="0"/>
          <a:p>
            <a:endParaRPr/>
          </a:p>
        </p:txBody>
      </p:sp>
      <p:sp>
        <p:nvSpPr>
          <p:cNvPr id="71" name="PlaceHolder 3"/>
          <p:cNvSpPr>
            <a:spLocks noGrp="1"/>
          </p:cNvSpPr>
          <p:nvPr>
            <p:ph type="body"/>
          </p:nvPr>
        </p:nvSpPr>
        <p:spPr>
          <a:xfrm>
            <a:off x="6226200" y="1825560"/>
            <a:ext cx="5131080" cy="2075040"/>
          </a:xfrm>
          <a:prstGeom prst="rect">
            <a:avLst/>
          </a:prstGeom>
        </p:spPr>
        <p:txBody>
          <a:bodyPr lIns="0" rIns="0" tIns="0" bIns="0"/>
          <a:p>
            <a:endParaRPr/>
          </a:p>
        </p:txBody>
      </p:sp>
      <p:sp>
        <p:nvSpPr>
          <p:cNvPr id="72" name="PlaceHolder 4"/>
          <p:cNvSpPr>
            <a:spLocks noGrp="1"/>
          </p:cNvSpPr>
          <p:nvPr>
            <p:ph type="body"/>
          </p:nvPr>
        </p:nvSpPr>
        <p:spPr>
          <a:xfrm>
            <a:off x="6226200" y="4098240"/>
            <a:ext cx="5131080" cy="2075040"/>
          </a:xfrm>
          <a:prstGeom prst="rect">
            <a:avLst/>
          </a:prstGeom>
        </p:spPr>
        <p:txBody>
          <a:bodyPr lIns="0" rIns="0" tIns="0" bIns="0"/>
          <a:p>
            <a:endParaRPr/>
          </a:p>
        </p:txBody>
      </p:sp>
      <p:sp>
        <p:nvSpPr>
          <p:cNvPr id="73" name="PlaceHolder 5"/>
          <p:cNvSpPr>
            <a:spLocks noGrp="1"/>
          </p:cNvSpPr>
          <p:nvPr>
            <p:ph type="body"/>
          </p:nvPr>
        </p:nvSpPr>
        <p:spPr>
          <a:xfrm>
            <a:off x="838080" y="4098240"/>
            <a:ext cx="5131080" cy="2075040"/>
          </a:xfrm>
          <a:prstGeom prst="rect">
            <a:avLst/>
          </a:prstGeom>
        </p:spPr>
        <p:txBody>
          <a:bodyPr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838080" y="365040"/>
            <a:ext cx="10515240" cy="1325160"/>
          </a:xfrm>
          <a:prstGeom prst="rect">
            <a:avLst/>
          </a:prstGeom>
        </p:spPr>
        <p:txBody>
          <a:bodyPr lIns="0" rIns="0" tIns="0" bIns="0" anchor="ctr"/>
          <a:p>
            <a:endParaRPr/>
          </a:p>
        </p:txBody>
      </p:sp>
      <p:sp>
        <p:nvSpPr>
          <p:cNvPr id="75" name="PlaceHolder 2"/>
          <p:cNvSpPr>
            <a:spLocks noGrp="1"/>
          </p:cNvSpPr>
          <p:nvPr>
            <p:ph type="body"/>
          </p:nvPr>
        </p:nvSpPr>
        <p:spPr>
          <a:xfrm>
            <a:off x="838080" y="1825560"/>
            <a:ext cx="10515240" cy="4350960"/>
          </a:xfrm>
          <a:prstGeom prst="rect">
            <a:avLst/>
          </a:prstGeom>
        </p:spPr>
        <p:txBody>
          <a:bodyPr lIns="0" rIns="0" tIns="0" bIns="0"/>
          <a:p>
            <a:endParaRPr/>
          </a:p>
        </p:txBody>
      </p:sp>
      <p:sp>
        <p:nvSpPr>
          <p:cNvPr id="76" name="PlaceHolder 3"/>
          <p:cNvSpPr>
            <a:spLocks noGrp="1"/>
          </p:cNvSpPr>
          <p:nvPr>
            <p:ph type="body"/>
          </p:nvPr>
        </p:nvSpPr>
        <p:spPr>
          <a:xfrm>
            <a:off x="838080" y="1825560"/>
            <a:ext cx="10515240" cy="4350960"/>
          </a:xfrm>
          <a:prstGeom prst="rect">
            <a:avLst/>
          </a:prstGeom>
        </p:spPr>
        <p:txBody>
          <a:bodyPr lIns="0" rIns="0" tIns="0" bIns="0"/>
          <a:p>
            <a:endParaRPr/>
          </a:p>
        </p:txBody>
      </p:sp>
      <p:pic>
        <p:nvPicPr>
          <p:cNvPr id="77" name="" descr=""/>
          <p:cNvPicPr/>
          <p:nvPr/>
        </p:nvPicPr>
        <p:blipFill>
          <a:blip r:embed="rId2"/>
          <a:stretch/>
        </p:blipFill>
        <p:spPr>
          <a:xfrm>
            <a:off x="3368880" y="1825560"/>
            <a:ext cx="5452920" cy="4350960"/>
          </a:xfrm>
          <a:prstGeom prst="rect">
            <a:avLst/>
          </a:prstGeom>
          <a:ln>
            <a:noFill/>
          </a:ln>
        </p:spPr>
      </p:pic>
      <p:pic>
        <p:nvPicPr>
          <p:cNvPr id="78" name="" descr=""/>
          <p:cNvPicPr/>
          <p:nvPr/>
        </p:nvPicPr>
        <p:blipFill>
          <a:blip r:embed="rId3"/>
          <a:stretch/>
        </p:blipFill>
        <p:spPr>
          <a:xfrm>
            <a:off x="3368880" y="1825560"/>
            <a:ext cx="5452920" cy="4350960"/>
          </a:xfrm>
          <a:prstGeom prst="rect">
            <a:avLst/>
          </a:prstGeom>
          <a:ln>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838080" y="365040"/>
            <a:ext cx="10515240" cy="1325160"/>
          </a:xfrm>
          <a:prstGeom prst="rect">
            <a:avLst/>
          </a:prstGeom>
        </p:spPr>
        <p:txBody>
          <a:bodyPr lIns="0" rIns="0" tIns="0" bIns="0" anchor="ctr"/>
          <a:p>
            <a:endParaRPr/>
          </a:p>
        </p:txBody>
      </p:sp>
      <p:sp>
        <p:nvSpPr>
          <p:cNvPr id="9" name="PlaceHolder 2"/>
          <p:cNvSpPr>
            <a:spLocks noGrp="1"/>
          </p:cNvSpPr>
          <p:nvPr>
            <p:ph type="body"/>
          </p:nvPr>
        </p:nvSpPr>
        <p:spPr>
          <a:xfrm>
            <a:off x="838080" y="1825560"/>
            <a:ext cx="10515240" cy="435096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838080" y="365040"/>
            <a:ext cx="10515240" cy="1325160"/>
          </a:xfrm>
          <a:prstGeom prst="rect">
            <a:avLst/>
          </a:prstGeom>
        </p:spPr>
        <p:txBody>
          <a:bodyPr lIns="0" rIns="0" tIns="0" bIns="0" anchor="ctr"/>
          <a:p>
            <a:endParaRPr/>
          </a:p>
        </p:txBody>
      </p:sp>
      <p:sp>
        <p:nvSpPr>
          <p:cNvPr id="11" name="PlaceHolder 2"/>
          <p:cNvSpPr>
            <a:spLocks noGrp="1"/>
          </p:cNvSpPr>
          <p:nvPr>
            <p:ph type="body"/>
          </p:nvPr>
        </p:nvSpPr>
        <p:spPr>
          <a:xfrm>
            <a:off x="838080" y="1825560"/>
            <a:ext cx="5131080" cy="4350960"/>
          </a:xfrm>
          <a:prstGeom prst="rect">
            <a:avLst/>
          </a:prstGeom>
        </p:spPr>
        <p:txBody>
          <a:bodyPr lIns="0" rIns="0" tIns="0" bIns="0"/>
          <a:p>
            <a:endParaRPr/>
          </a:p>
        </p:txBody>
      </p:sp>
      <p:sp>
        <p:nvSpPr>
          <p:cNvPr id="12" name="PlaceHolder 3"/>
          <p:cNvSpPr>
            <a:spLocks noGrp="1"/>
          </p:cNvSpPr>
          <p:nvPr>
            <p:ph type="body"/>
          </p:nvPr>
        </p:nvSpPr>
        <p:spPr>
          <a:xfrm>
            <a:off x="6226200" y="1825560"/>
            <a:ext cx="5131080" cy="4350960"/>
          </a:xfrm>
          <a:prstGeom prst="rect">
            <a:avLst/>
          </a:prstGeom>
        </p:spPr>
        <p:txBody>
          <a:bodyPr lIns="0" rIns="0" tIns="0" bIns="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838080" y="365040"/>
            <a:ext cx="10515240" cy="1325160"/>
          </a:xfrm>
          <a:prstGeom prst="rect">
            <a:avLst/>
          </a:prstGeom>
        </p:spPr>
        <p:txBody>
          <a:bodyPr lIns="0" rIns="0" tIns="0" bIns="0" anchor="ctr"/>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838080" y="365040"/>
            <a:ext cx="10515240" cy="614412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838080" y="365040"/>
            <a:ext cx="10515240" cy="1325160"/>
          </a:xfrm>
          <a:prstGeom prst="rect">
            <a:avLst/>
          </a:prstGeom>
        </p:spPr>
        <p:txBody>
          <a:bodyPr lIns="0" rIns="0" tIns="0" bIns="0" anchor="ctr"/>
          <a:p>
            <a:endParaRPr/>
          </a:p>
        </p:txBody>
      </p:sp>
      <p:sp>
        <p:nvSpPr>
          <p:cNvPr id="16" name="PlaceHolder 2"/>
          <p:cNvSpPr>
            <a:spLocks noGrp="1"/>
          </p:cNvSpPr>
          <p:nvPr>
            <p:ph type="body"/>
          </p:nvPr>
        </p:nvSpPr>
        <p:spPr>
          <a:xfrm>
            <a:off x="838080" y="1825560"/>
            <a:ext cx="5131080" cy="2075040"/>
          </a:xfrm>
          <a:prstGeom prst="rect">
            <a:avLst/>
          </a:prstGeom>
        </p:spPr>
        <p:txBody>
          <a:bodyPr lIns="0" rIns="0" tIns="0" bIns="0"/>
          <a:p>
            <a:endParaRPr/>
          </a:p>
        </p:txBody>
      </p:sp>
      <p:sp>
        <p:nvSpPr>
          <p:cNvPr id="17" name="PlaceHolder 3"/>
          <p:cNvSpPr>
            <a:spLocks noGrp="1"/>
          </p:cNvSpPr>
          <p:nvPr>
            <p:ph type="body"/>
          </p:nvPr>
        </p:nvSpPr>
        <p:spPr>
          <a:xfrm>
            <a:off x="838080" y="4098240"/>
            <a:ext cx="5131080" cy="2075040"/>
          </a:xfrm>
          <a:prstGeom prst="rect">
            <a:avLst/>
          </a:prstGeom>
        </p:spPr>
        <p:txBody>
          <a:bodyPr lIns="0" rIns="0" tIns="0" bIns="0"/>
          <a:p>
            <a:endParaRPr/>
          </a:p>
        </p:txBody>
      </p:sp>
      <p:sp>
        <p:nvSpPr>
          <p:cNvPr id="18" name="PlaceHolder 4"/>
          <p:cNvSpPr>
            <a:spLocks noGrp="1"/>
          </p:cNvSpPr>
          <p:nvPr>
            <p:ph type="body"/>
          </p:nvPr>
        </p:nvSpPr>
        <p:spPr>
          <a:xfrm>
            <a:off x="6226200" y="1825560"/>
            <a:ext cx="5131080" cy="435096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838080" y="365040"/>
            <a:ext cx="10515240" cy="1325160"/>
          </a:xfrm>
          <a:prstGeom prst="rect">
            <a:avLst/>
          </a:prstGeom>
        </p:spPr>
        <p:txBody>
          <a:bodyPr lIns="0" rIns="0" tIns="0" bIns="0" anchor="ctr"/>
          <a:p>
            <a:endParaRPr/>
          </a:p>
        </p:txBody>
      </p:sp>
      <p:sp>
        <p:nvSpPr>
          <p:cNvPr id="20" name="PlaceHolder 2"/>
          <p:cNvSpPr>
            <a:spLocks noGrp="1"/>
          </p:cNvSpPr>
          <p:nvPr>
            <p:ph type="body"/>
          </p:nvPr>
        </p:nvSpPr>
        <p:spPr>
          <a:xfrm>
            <a:off x="838080" y="1825560"/>
            <a:ext cx="5131080" cy="4350960"/>
          </a:xfrm>
          <a:prstGeom prst="rect">
            <a:avLst/>
          </a:prstGeom>
        </p:spPr>
        <p:txBody>
          <a:bodyPr lIns="0" rIns="0" tIns="0" bIns="0"/>
          <a:p>
            <a:endParaRPr/>
          </a:p>
        </p:txBody>
      </p:sp>
      <p:sp>
        <p:nvSpPr>
          <p:cNvPr id="21" name="PlaceHolder 3"/>
          <p:cNvSpPr>
            <a:spLocks noGrp="1"/>
          </p:cNvSpPr>
          <p:nvPr>
            <p:ph type="body"/>
          </p:nvPr>
        </p:nvSpPr>
        <p:spPr>
          <a:xfrm>
            <a:off x="6226200" y="1825560"/>
            <a:ext cx="5131080" cy="2075040"/>
          </a:xfrm>
          <a:prstGeom prst="rect">
            <a:avLst/>
          </a:prstGeom>
        </p:spPr>
        <p:txBody>
          <a:bodyPr lIns="0" rIns="0" tIns="0" bIns="0"/>
          <a:p>
            <a:endParaRPr/>
          </a:p>
        </p:txBody>
      </p:sp>
      <p:sp>
        <p:nvSpPr>
          <p:cNvPr id="22" name="PlaceHolder 4"/>
          <p:cNvSpPr>
            <a:spLocks noGrp="1"/>
          </p:cNvSpPr>
          <p:nvPr>
            <p:ph type="body"/>
          </p:nvPr>
        </p:nvSpPr>
        <p:spPr>
          <a:xfrm>
            <a:off x="6226200" y="4098240"/>
            <a:ext cx="5131080" cy="207504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838080" y="365040"/>
            <a:ext cx="10515240" cy="1325160"/>
          </a:xfrm>
          <a:prstGeom prst="rect">
            <a:avLst/>
          </a:prstGeom>
        </p:spPr>
        <p:txBody>
          <a:bodyPr lIns="0" rIns="0" tIns="0" bIns="0" anchor="ctr"/>
          <a:p>
            <a:endParaRPr/>
          </a:p>
        </p:txBody>
      </p:sp>
      <p:sp>
        <p:nvSpPr>
          <p:cNvPr id="24" name="PlaceHolder 2"/>
          <p:cNvSpPr>
            <a:spLocks noGrp="1"/>
          </p:cNvSpPr>
          <p:nvPr>
            <p:ph type="body"/>
          </p:nvPr>
        </p:nvSpPr>
        <p:spPr>
          <a:xfrm>
            <a:off x="838080" y="1825560"/>
            <a:ext cx="5131080" cy="2075040"/>
          </a:xfrm>
          <a:prstGeom prst="rect">
            <a:avLst/>
          </a:prstGeom>
        </p:spPr>
        <p:txBody>
          <a:bodyPr lIns="0" rIns="0" tIns="0" bIns="0"/>
          <a:p>
            <a:endParaRPr/>
          </a:p>
        </p:txBody>
      </p:sp>
      <p:sp>
        <p:nvSpPr>
          <p:cNvPr id="25" name="PlaceHolder 3"/>
          <p:cNvSpPr>
            <a:spLocks noGrp="1"/>
          </p:cNvSpPr>
          <p:nvPr>
            <p:ph type="body"/>
          </p:nvPr>
        </p:nvSpPr>
        <p:spPr>
          <a:xfrm>
            <a:off x="6226200" y="1825560"/>
            <a:ext cx="5131080" cy="2075040"/>
          </a:xfrm>
          <a:prstGeom prst="rect">
            <a:avLst/>
          </a:prstGeom>
        </p:spPr>
        <p:txBody>
          <a:bodyPr lIns="0" rIns="0" tIns="0" bIns="0"/>
          <a:p>
            <a:endParaRPr/>
          </a:p>
        </p:txBody>
      </p:sp>
      <p:sp>
        <p:nvSpPr>
          <p:cNvPr id="26" name="PlaceHolder 4"/>
          <p:cNvSpPr>
            <a:spLocks noGrp="1"/>
          </p:cNvSpPr>
          <p:nvPr>
            <p:ph type="body"/>
          </p:nvPr>
        </p:nvSpPr>
        <p:spPr>
          <a:xfrm>
            <a:off x="838080" y="4098240"/>
            <a:ext cx="10515240" cy="207504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4.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523880" y="1122480"/>
            <a:ext cx="9143640" cy="2387160"/>
          </a:xfrm>
          <a:prstGeom prst="rect">
            <a:avLst/>
          </a:prstGeom>
        </p:spPr>
        <p:txBody>
          <a:bodyPr anchor="b"/>
          <a:p>
            <a:pPr algn="ctr">
              <a:lnSpc>
                <a:spcPct val="100000"/>
              </a:lnSpc>
            </a:pPr>
            <a:r>
              <a:rPr lang="pl-PL" sz="6000" spc="-1" strike="noStrike">
                <a:solidFill>
                  <a:srgbClr val="000000"/>
                </a:solidFill>
                <a:uFill>
                  <a:solidFill>
                    <a:srgbClr val="ffffff"/>
                  </a:solidFill>
                </a:uFill>
                <a:latin typeface="Calibri Light"/>
              </a:rPr>
              <a:t>Kliknij, aby edytować styl</a:t>
            </a:r>
            <a:endParaRPr/>
          </a:p>
        </p:txBody>
      </p:sp>
      <p:sp>
        <p:nvSpPr>
          <p:cNvPr id="1" name="PlaceHolder 2"/>
          <p:cNvSpPr>
            <a:spLocks noGrp="1"/>
          </p:cNvSpPr>
          <p:nvPr>
            <p:ph type="subTitle"/>
          </p:nvPr>
        </p:nvSpPr>
        <p:spPr>
          <a:xfrm>
            <a:off x="1523880" y="3602160"/>
            <a:ext cx="9143640" cy="1655280"/>
          </a:xfrm>
          <a:prstGeom prst="rect">
            <a:avLst/>
          </a:prstGeom>
        </p:spPr>
        <p:txBody>
          <a:bodyPr/>
          <a:p>
            <a:pPr algn="ctr">
              <a:lnSpc>
                <a:spcPct val="100000"/>
              </a:lnSpc>
            </a:pPr>
            <a:r>
              <a:rPr lang="pl-PL" sz="2400" spc="-1" strike="noStrike">
                <a:solidFill>
                  <a:srgbClr val="000000"/>
                </a:solidFill>
                <a:uFill>
                  <a:solidFill>
                    <a:srgbClr val="ffffff"/>
                  </a:solidFill>
                </a:uFill>
                <a:latin typeface="Calibri"/>
              </a:rPr>
              <a:t>Kliknij, aby edytować styl wzorca podtytułu</a:t>
            </a:r>
            <a:endParaRPr/>
          </a:p>
        </p:txBody>
      </p:sp>
      <p:sp>
        <p:nvSpPr>
          <p:cNvPr id="2" name="PlaceHolder 3"/>
          <p:cNvSpPr>
            <a:spLocks noGrp="1"/>
          </p:cNvSpPr>
          <p:nvPr>
            <p:ph type="dt"/>
          </p:nvPr>
        </p:nvSpPr>
        <p:spPr>
          <a:xfrm>
            <a:off x="838080" y="6356520"/>
            <a:ext cx="2742840" cy="364680"/>
          </a:xfrm>
          <a:prstGeom prst="rect">
            <a:avLst/>
          </a:prstGeom>
        </p:spPr>
        <p:txBody>
          <a:bodyPr anchor="ctr"/>
          <a:p>
            <a:pPr>
              <a:lnSpc>
                <a:spcPct val="100000"/>
              </a:lnSpc>
            </a:pPr>
            <a:r>
              <a:rPr lang="pl-PL" sz="1200" spc="-1" strike="noStrike">
                <a:solidFill>
                  <a:srgbClr val="8b8b8b"/>
                </a:solidFill>
                <a:uFill>
                  <a:solidFill>
                    <a:srgbClr val="ffffff"/>
                  </a:solidFill>
                </a:uFill>
                <a:latin typeface="Calibri"/>
              </a:rPr>
              <a:t>18-7-26</a:t>
            </a:r>
            <a:endParaRPr/>
          </a:p>
        </p:txBody>
      </p:sp>
      <p:sp>
        <p:nvSpPr>
          <p:cNvPr id="3" name="PlaceHolder 4"/>
          <p:cNvSpPr>
            <a:spLocks noGrp="1"/>
          </p:cNvSpPr>
          <p:nvPr>
            <p:ph type="ftr"/>
          </p:nvPr>
        </p:nvSpPr>
        <p:spPr>
          <a:xfrm>
            <a:off x="4038480" y="6356520"/>
            <a:ext cx="4114440" cy="364680"/>
          </a:xfrm>
          <a:prstGeom prst="rect">
            <a:avLst/>
          </a:prstGeom>
        </p:spPr>
        <p:txBody>
          <a:bodyPr anchor="ctr"/>
          <a:p>
            <a:endParaRPr/>
          </a:p>
        </p:txBody>
      </p:sp>
      <p:sp>
        <p:nvSpPr>
          <p:cNvPr id="4" name="PlaceHolder 5"/>
          <p:cNvSpPr>
            <a:spLocks noGrp="1"/>
          </p:cNvSpPr>
          <p:nvPr>
            <p:ph type="sldNum"/>
          </p:nvPr>
        </p:nvSpPr>
        <p:spPr>
          <a:xfrm>
            <a:off x="8610480" y="6356520"/>
            <a:ext cx="2742840" cy="364680"/>
          </a:xfrm>
          <a:prstGeom prst="rect">
            <a:avLst/>
          </a:prstGeom>
        </p:spPr>
        <p:txBody>
          <a:bodyPr anchor="ctr"/>
          <a:p>
            <a:pPr algn="r">
              <a:lnSpc>
                <a:spcPct val="100000"/>
              </a:lnSpc>
            </a:pPr>
            <a:fld id="{659AE258-64B0-4A8B-9A7A-D80AC138476B}" type="slidenum">
              <a:rPr lang="pl-PL" sz="1200" spc="-1" strike="noStrike">
                <a:solidFill>
                  <a:srgbClr val="8b8b8b"/>
                </a:solidFill>
                <a:uFill>
                  <a:solidFill>
                    <a:srgbClr val="ffffff"/>
                  </a:solidFill>
                </a:uFill>
                <a:latin typeface="Calibri"/>
              </a:rPr>
              <a:t>&lt;numer&gt;</a:t>
            </a:fld>
            <a:endParaRPr/>
          </a:p>
        </p:txBody>
      </p:sp>
      <p:sp>
        <p:nvSpPr>
          <p:cNvPr id="5" name="PlaceHolder 6"/>
          <p:cNvSpPr>
            <a:spLocks noGrp="1"/>
          </p:cNvSpPr>
          <p:nvPr>
            <p:ph type="body"/>
          </p:nvPr>
        </p:nvSpPr>
        <p:spPr>
          <a:xfrm>
            <a:off x="609480" y="1604520"/>
            <a:ext cx="10972440" cy="3977280"/>
          </a:xfrm>
          <a:prstGeom prst="rect">
            <a:avLst/>
          </a:prstGeom>
        </p:spPr>
        <p:txBody>
          <a:bodyPr lIns="0" rIns="0" tIns="0" bIns="0"/>
          <a:p>
            <a:pPr marL="432000" indent="-324000">
              <a:buClr>
                <a:srgbClr val="ffffff"/>
              </a:buClr>
              <a:buSzPct val="45000"/>
              <a:buFont typeface="StarSymbol"/>
              <a:buChar char=""/>
            </a:pPr>
            <a:r>
              <a:rPr lang="pl-PL" sz="2800" spc="-1">
                <a:latin typeface="Calibri"/>
              </a:rPr>
              <a:t>Kliknij, aby edytować format tekstu konspektu</a:t>
            </a:r>
            <a:endParaRPr/>
          </a:p>
          <a:p>
            <a:pPr lvl="1" marL="864000" indent="-324000">
              <a:buClr>
                <a:srgbClr val="ffffff"/>
              </a:buClr>
              <a:buSzPct val="75000"/>
              <a:buFont typeface="StarSymbol"/>
              <a:buChar char=""/>
            </a:pPr>
            <a:r>
              <a:rPr lang="pl-PL" sz="2000" spc="-1">
                <a:latin typeface="Calibri"/>
              </a:rPr>
              <a:t>Drugi poziom konspektu</a:t>
            </a:r>
            <a:endParaRPr/>
          </a:p>
          <a:p>
            <a:pPr lvl="2" marL="1296000" indent="-288000">
              <a:buClr>
                <a:srgbClr val="ffffff"/>
              </a:buClr>
              <a:buSzPct val="45000"/>
              <a:buFont typeface="StarSymbol"/>
              <a:buChar char=""/>
            </a:pPr>
            <a:r>
              <a:rPr lang="pl-PL" sz="1800" spc="-1">
                <a:latin typeface="Calibri"/>
              </a:rPr>
              <a:t>Trzeci poziom konspektu</a:t>
            </a:r>
            <a:endParaRPr/>
          </a:p>
          <a:p>
            <a:pPr lvl="3" marL="1728000" indent="-216000">
              <a:buClr>
                <a:srgbClr val="ffffff"/>
              </a:buClr>
              <a:buSzPct val="75000"/>
              <a:buFont typeface="StarSymbol"/>
              <a:buChar char=""/>
            </a:pPr>
            <a:r>
              <a:rPr lang="pl-PL" sz="1800" spc="-1">
                <a:latin typeface="Calibri"/>
              </a:rPr>
              <a:t>Czwarty poziom konspektu</a:t>
            </a:r>
            <a:endParaRPr/>
          </a:p>
          <a:p>
            <a:pPr lvl="4" marL="2160000" indent="-216000">
              <a:buClr>
                <a:srgbClr val="ffffff"/>
              </a:buClr>
              <a:buSzPct val="45000"/>
              <a:buFont typeface="StarSymbol"/>
              <a:buChar char=""/>
            </a:pPr>
            <a:r>
              <a:rPr lang="pl-PL" sz="2000" spc="-1">
                <a:latin typeface="Calibri"/>
              </a:rPr>
              <a:t>Piąty poziom konspektu</a:t>
            </a:r>
            <a:endParaRPr/>
          </a:p>
          <a:p>
            <a:pPr lvl="5" marL="2592000" indent="-216000">
              <a:buClr>
                <a:srgbClr val="ffffff"/>
              </a:buClr>
              <a:buSzPct val="45000"/>
              <a:buFont typeface="StarSymbol"/>
              <a:buChar char=""/>
            </a:pPr>
            <a:r>
              <a:rPr lang="pl-PL" sz="2000" spc="-1">
                <a:latin typeface="Calibri"/>
              </a:rPr>
              <a:t>Szósty poziom konspektu</a:t>
            </a:r>
            <a:endParaRPr/>
          </a:p>
          <a:p>
            <a:pPr lvl="6" marL="3024000" indent="-216000">
              <a:buClr>
                <a:srgbClr val="ffffff"/>
              </a:buClr>
              <a:buSzPct val="45000"/>
              <a:buFont typeface="StarSymbol"/>
              <a:buChar char=""/>
            </a:pPr>
            <a:r>
              <a:rPr lang="pl-PL" sz="2000" spc="-1">
                <a:latin typeface="Calibri"/>
              </a:rPr>
              <a:t>Siódmy poziom konspektu</a:t>
            </a:r>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sp>
        <p:nvSpPr>
          <p:cNvPr id="40" name="PlaceHolder 1"/>
          <p:cNvSpPr>
            <a:spLocks noGrp="1"/>
          </p:cNvSpPr>
          <p:nvPr>
            <p:ph type="title"/>
          </p:nvPr>
        </p:nvSpPr>
        <p:spPr>
          <a:xfrm>
            <a:off x="838080" y="365040"/>
            <a:ext cx="10515240" cy="1325160"/>
          </a:xfrm>
          <a:prstGeom prst="rect">
            <a:avLst/>
          </a:prstGeom>
        </p:spPr>
        <p:txBody>
          <a:bodyPr anchor="ctr"/>
          <a:p>
            <a:pPr>
              <a:lnSpc>
                <a:spcPct val="90000"/>
              </a:lnSpc>
            </a:pPr>
            <a:r>
              <a:rPr lang="pl-PL" sz="4400" spc="-1" strike="noStrike">
                <a:solidFill>
                  <a:srgbClr val="000000"/>
                </a:solidFill>
                <a:uFill>
                  <a:solidFill>
                    <a:srgbClr val="ffffff"/>
                  </a:solidFill>
                </a:uFill>
                <a:latin typeface="Calibri Light"/>
              </a:rPr>
              <a:t>Kliknij, aby edytować styl</a:t>
            </a:r>
            <a:endParaRPr/>
          </a:p>
        </p:txBody>
      </p:sp>
      <p:sp>
        <p:nvSpPr>
          <p:cNvPr id="41" name="PlaceHolder 2"/>
          <p:cNvSpPr>
            <a:spLocks noGrp="1"/>
          </p:cNvSpPr>
          <p:nvPr>
            <p:ph type="body"/>
          </p:nvPr>
        </p:nvSpPr>
        <p:spPr>
          <a:xfrm>
            <a:off x="838080" y="1825560"/>
            <a:ext cx="10515240" cy="4350960"/>
          </a:xfrm>
          <a:prstGeom prst="rect">
            <a:avLst/>
          </a:prstGeom>
        </p:spPr>
        <p:txBody>
          <a:bodyPr/>
          <a:p>
            <a:pPr marL="432000" indent="-324000">
              <a:buClr>
                <a:srgbClr val="ffffff"/>
              </a:buClr>
              <a:buSzPct val="45000"/>
              <a:buFont typeface="StarSymbol"/>
              <a:buChar char=""/>
            </a:pPr>
            <a:r>
              <a:rPr lang="pl-PL" sz="2800" spc="-1" strike="noStrike">
                <a:solidFill>
                  <a:srgbClr val="000000"/>
                </a:solidFill>
                <a:uFill>
                  <a:solidFill>
                    <a:srgbClr val="ffffff"/>
                  </a:solidFill>
                </a:uFill>
                <a:latin typeface="Calibri"/>
              </a:rPr>
              <a:t>Kliknij, aby edytować format tekstu konspektu</a:t>
            </a:r>
            <a:endParaRPr/>
          </a:p>
          <a:p>
            <a:pPr lvl="1" marL="864000" indent="-324000">
              <a:buClr>
                <a:srgbClr val="ffffff"/>
              </a:buClr>
              <a:buSzPct val="75000"/>
              <a:buFont typeface="StarSymbol"/>
              <a:buChar char=""/>
            </a:pPr>
            <a:r>
              <a:rPr lang="pl-PL" sz="2800" spc="-1" strike="noStrike">
                <a:solidFill>
                  <a:srgbClr val="000000"/>
                </a:solidFill>
                <a:uFill>
                  <a:solidFill>
                    <a:srgbClr val="ffffff"/>
                  </a:solidFill>
                </a:uFill>
                <a:latin typeface="Calibri"/>
              </a:rPr>
              <a:t>Drugi poziom konspektu</a:t>
            </a:r>
            <a:endParaRPr/>
          </a:p>
          <a:p>
            <a:pPr lvl="2" marL="1296000" indent="-288000">
              <a:buClr>
                <a:srgbClr val="ffffff"/>
              </a:buClr>
              <a:buSzPct val="45000"/>
              <a:buFont typeface="StarSymbol"/>
              <a:buChar char=""/>
            </a:pPr>
            <a:r>
              <a:rPr lang="pl-PL" sz="2800" spc="-1" strike="noStrike">
                <a:solidFill>
                  <a:srgbClr val="000000"/>
                </a:solidFill>
                <a:uFill>
                  <a:solidFill>
                    <a:srgbClr val="ffffff"/>
                  </a:solidFill>
                </a:uFill>
                <a:latin typeface="Calibri"/>
              </a:rPr>
              <a:t>Trzeci poziom konspektu</a:t>
            </a:r>
            <a:endParaRPr/>
          </a:p>
          <a:p>
            <a:pPr lvl="3" marL="1728000" indent="-216000">
              <a:buClr>
                <a:srgbClr val="ffffff"/>
              </a:buClr>
              <a:buSzPct val="75000"/>
              <a:buFont typeface="StarSymbol"/>
              <a:buChar char=""/>
            </a:pPr>
            <a:r>
              <a:rPr lang="pl-PL" sz="2800" spc="-1" strike="noStrike">
                <a:solidFill>
                  <a:srgbClr val="000000"/>
                </a:solidFill>
                <a:uFill>
                  <a:solidFill>
                    <a:srgbClr val="ffffff"/>
                  </a:solidFill>
                </a:uFill>
                <a:latin typeface="Calibri"/>
              </a:rPr>
              <a:t>Czwarty poziom konspektu</a:t>
            </a:r>
            <a:endParaRPr/>
          </a:p>
          <a:p>
            <a:pPr lvl="4" marL="2160000" indent="-216000">
              <a:buClr>
                <a:srgbClr val="ffffff"/>
              </a:buClr>
              <a:buSzPct val="45000"/>
              <a:buFont typeface="StarSymbol"/>
              <a:buChar char=""/>
            </a:pPr>
            <a:r>
              <a:rPr lang="pl-PL" sz="2800" spc="-1" strike="noStrike">
                <a:solidFill>
                  <a:srgbClr val="000000"/>
                </a:solidFill>
                <a:uFill>
                  <a:solidFill>
                    <a:srgbClr val="ffffff"/>
                  </a:solidFill>
                </a:uFill>
                <a:latin typeface="Calibri"/>
              </a:rPr>
              <a:t>Piąty poziom konspektu</a:t>
            </a:r>
            <a:endParaRPr/>
          </a:p>
          <a:p>
            <a:pPr lvl="5" marL="2592000" indent="-216000">
              <a:buClr>
                <a:srgbClr val="ffffff"/>
              </a:buClr>
              <a:buSzPct val="45000"/>
              <a:buFont typeface="StarSymbol"/>
              <a:buChar char=""/>
            </a:pPr>
            <a:r>
              <a:rPr lang="pl-PL" sz="2800" spc="-1" strike="noStrike">
                <a:solidFill>
                  <a:srgbClr val="000000"/>
                </a:solidFill>
                <a:uFill>
                  <a:solidFill>
                    <a:srgbClr val="ffffff"/>
                  </a:solidFill>
                </a:uFill>
                <a:latin typeface="Calibri"/>
              </a:rPr>
              <a:t>Szósty poziom konspektu</a:t>
            </a:r>
            <a:endParaRPr/>
          </a:p>
          <a:p>
            <a:pPr marL="228600" indent="-228240">
              <a:lnSpc>
                <a:spcPct val="100000"/>
              </a:lnSpc>
              <a:buFont typeface="Arial"/>
              <a:buChar char="•"/>
            </a:pPr>
            <a:r>
              <a:rPr lang="pl-PL" sz="2800" spc="-1" strike="noStrike">
                <a:solidFill>
                  <a:srgbClr val="000000"/>
                </a:solidFill>
                <a:uFill>
                  <a:solidFill>
                    <a:srgbClr val="ffffff"/>
                  </a:solidFill>
                </a:uFill>
                <a:latin typeface="Calibri"/>
              </a:rPr>
              <a:t>Siódmy poziom konspektuKliknij, aby edytować style wzorca tekstu</a:t>
            </a:r>
            <a:endParaRPr/>
          </a:p>
          <a:p>
            <a:pPr lvl="1" marL="685800" indent="-228240">
              <a:lnSpc>
                <a:spcPct val="100000"/>
              </a:lnSpc>
              <a:buFont typeface="Arial"/>
              <a:buChar char="•"/>
            </a:pPr>
            <a:r>
              <a:rPr lang="pl-PL" sz="2400" spc="-1" strike="noStrike">
                <a:solidFill>
                  <a:srgbClr val="000000"/>
                </a:solidFill>
                <a:uFill>
                  <a:solidFill>
                    <a:srgbClr val="ffffff"/>
                  </a:solidFill>
                </a:uFill>
                <a:latin typeface="Calibri"/>
              </a:rPr>
              <a:t>Drugi poziom</a:t>
            </a:r>
            <a:endParaRPr/>
          </a:p>
          <a:p>
            <a:pPr lvl="2" marL="1143000" indent="-228240">
              <a:lnSpc>
                <a:spcPct val="100000"/>
              </a:lnSpc>
              <a:buFont typeface="Arial"/>
              <a:buChar char="•"/>
            </a:pPr>
            <a:r>
              <a:rPr lang="pl-PL" sz="2000" spc="-1" strike="noStrike">
                <a:solidFill>
                  <a:srgbClr val="000000"/>
                </a:solidFill>
                <a:uFill>
                  <a:solidFill>
                    <a:srgbClr val="ffffff"/>
                  </a:solidFill>
                </a:uFill>
                <a:latin typeface="Calibri"/>
              </a:rPr>
              <a:t>Trzeci poziom</a:t>
            </a:r>
            <a:endParaRPr/>
          </a:p>
          <a:p>
            <a:pPr lvl="3" marL="1600200" indent="-228240">
              <a:lnSpc>
                <a:spcPct val="100000"/>
              </a:lnSpc>
              <a:buFont typeface="Arial"/>
              <a:buChar char="•"/>
            </a:pPr>
            <a:r>
              <a:rPr lang="pl-PL" sz="1800" spc="-1" strike="noStrike">
                <a:solidFill>
                  <a:srgbClr val="000000"/>
                </a:solidFill>
                <a:uFill>
                  <a:solidFill>
                    <a:srgbClr val="ffffff"/>
                  </a:solidFill>
                </a:uFill>
                <a:latin typeface="Calibri"/>
              </a:rPr>
              <a:t>Czwarty poziom</a:t>
            </a:r>
            <a:endParaRPr/>
          </a:p>
          <a:p>
            <a:pPr lvl="4" marL="2057400" indent="-228240">
              <a:lnSpc>
                <a:spcPct val="100000"/>
              </a:lnSpc>
              <a:buFont typeface="Arial"/>
              <a:buChar char="•"/>
            </a:pPr>
            <a:r>
              <a:rPr lang="pl-PL" sz="1800" spc="-1" strike="noStrike">
                <a:solidFill>
                  <a:srgbClr val="000000"/>
                </a:solidFill>
                <a:uFill>
                  <a:solidFill>
                    <a:srgbClr val="ffffff"/>
                  </a:solidFill>
                </a:uFill>
                <a:latin typeface="Calibri"/>
              </a:rPr>
              <a:t>Piąty poziom</a:t>
            </a:r>
            <a:endParaRPr/>
          </a:p>
        </p:txBody>
      </p:sp>
      <p:sp>
        <p:nvSpPr>
          <p:cNvPr id="42" name="PlaceHolder 3"/>
          <p:cNvSpPr>
            <a:spLocks noGrp="1"/>
          </p:cNvSpPr>
          <p:nvPr>
            <p:ph type="dt"/>
          </p:nvPr>
        </p:nvSpPr>
        <p:spPr>
          <a:xfrm>
            <a:off x="838080" y="6356520"/>
            <a:ext cx="2742840" cy="364680"/>
          </a:xfrm>
          <a:prstGeom prst="rect">
            <a:avLst/>
          </a:prstGeom>
        </p:spPr>
        <p:txBody>
          <a:bodyPr anchor="ctr"/>
          <a:p>
            <a:pPr>
              <a:lnSpc>
                <a:spcPct val="100000"/>
              </a:lnSpc>
            </a:pPr>
            <a:r>
              <a:rPr lang="pl-PL" sz="1200" spc="-1" strike="noStrike">
                <a:solidFill>
                  <a:srgbClr val="8b8b8b"/>
                </a:solidFill>
                <a:uFill>
                  <a:solidFill>
                    <a:srgbClr val="ffffff"/>
                  </a:solidFill>
                </a:uFill>
                <a:latin typeface="Calibri"/>
              </a:rPr>
              <a:t>18-7-26</a:t>
            </a:r>
            <a:endParaRPr/>
          </a:p>
        </p:txBody>
      </p:sp>
      <p:sp>
        <p:nvSpPr>
          <p:cNvPr id="43" name="PlaceHolder 4"/>
          <p:cNvSpPr>
            <a:spLocks noGrp="1"/>
          </p:cNvSpPr>
          <p:nvPr>
            <p:ph type="ftr"/>
          </p:nvPr>
        </p:nvSpPr>
        <p:spPr>
          <a:xfrm>
            <a:off x="4038480" y="6356520"/>
            <a:ext cx="4114440" cy="364680"/>
          </a:xfrm>
          <a:prstGeom prst="rect">
            <a:avLst/>
          </a:prstGeom>
        </p:spPr>
        <p:txBody>
          <a:bodyPr anchor="ctr"/>
          <a:p>
            <a:endParaRPr/>
          </a:p>
        </p:txBody>
      </p:sp>
      <p:sp>
        <p:nvSpPr>
          <p:cNvPr id="44" name="PlaceHolder 5"/>
          <p:cNvSpPr>
            <a:spLocks noGrp="1"/>
          </p:cNvSpPr>
          <p:nvPr>
            <p:ph type="sldNum"/>
          </p:nvPr>
        </p:nvSpPr>
        <p:spPr>
          <a:xfrm>
            <a:off x="8610480" y="6356520"/>
            <a:ext cx="2742840" cy="364680"/>
          </a:xfrm>
          <a:prstGeom prst="rect">
            <a:avLst/>
          </a:prstGeom>
        </p:spPr>
        <p:txBody>
          <a:bodyPr anchor="ctr"/>
          <a:p>
            <a:pPr algn="r">
              <a:lnSpc>
                <a:spcPct val="100000"/>
              </a:lnSpc>
            </a:pPr>
            <a:fld id="{B5C47C47-9833-452A-91D8-DF714D03A638}" type="slidenum">
              <a:rPr lang="pl-PL" sz="1200" spc="-1" strike="noStrike">
                <a:solidFill>
                  <a:srgbClr val="8b8b8b"/>
                </a:solidFill>
                <a:uFill>
                  <a:solidFill>
                    <a:srgbClr val="ffffff"/>
                  </a:solidFill>
                </a:uFill>
                <a:latin typeface="Calibri"/>
              </a:rPr>
              <a:t>&lt;numer&gt;</a:t>
            </a:fld>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jpeg"/><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9" name="TextShape 1"/>
          <p:cNvSpPr txBox="1"/>
          <p:nvPr/>
        </p:nvSpPr>
        <p:spPr>
          <a:xfrm>
            <a:off x="1523880" y="1122480"/>
            <a:ext cx="9143640" cy="2387160"/>
          </a:xfrm>
          <a:prstGeom prst="rect">
            <a:avLst/>
          </a:prstGeom>
          <a:noFill/>
          <a:ln>
            <a:noFill/>
          </a:ln>
        </p:spPr>
        <p:txBody>
          <a:bodyPr anchor="b"/>
          <a:p>
            <a:endParaRPr/>
          </a:p>
        </p:txBody>
      </p:sp>
      <p:sp>
        <p:nvSpPr>
          <p:cNvPr id="80" name="TextShape 2"/>
          <p:cNvSpPr txBox="1"/>
          <p:nvPr/>
        </p:nvSpPr>
        <p:spPr>
          <a:xfrm>
            <a:off x="1523880" y="3602160"/>
            <a:ext cx="9143640" cy="1655280"/>
          </a:xfrm>
          <a:prstGeom prst="rect">
            <a:avLst/>
          </a:prstGeom>
          <a:noFill/>
          <a:ln>
            <a:noFill/>
          </a:ln>
        </p:spPr>
        <p:txBody>
          <a:bodyPr/>
          <a:p>
            <a:pPr algn="ctr"/>
            <a:endParaRPr/>
          </a:p>
        </p:txBody>
      </p:sp>
      <p:pic>
        <p:nvPicPr>
          <p:cNvPr id="81" name="Obraz 3" descr=""/>
          <p:cNvPicPr/>
          <p:nvPr/>
        </p:nvPicPr>
        <p:blipFill>
          <a:blip r:embed="rId1"/>
          <a:stretch/>
        </p:blipFill>
        <p:spPr>
          <a:xfrm>
            <a:off x="0" y="360"/>
            <a:ext cx="12192120" cy="6857280"/>
          </a:xfrm>
          <a:prstGeom prst="rect">
            <a:avLst/>
          </a:prstGeom>
          <a:ln>
            <a:noFill/>
          </a:ln>
        </p:spPr>
      </p:pic>
      <p:sp>
        <p:nvSpPr>
          <p:cNvPr id="82" name="CustomShape 3"/>
          <p:cNvSpPr/>
          <p:nvPr/>
        </p:nvSpPr>
        <p:spPr>
          <a:xfrm>
            <a:off x="127440" y="111960"/>
            <a:ext cx="2157840" cy="364680"/>
          </a:xfrm>
          <a:prstGeom prst="rect">
            <a:avLst/>
          </a:prstGeom>
          <a:noFill/>
          <a:ln>
            <a:noFill/>
          </a:ln>
        </p:spPr>
        <p:style>
          <a:lnRef idx="0"/>
          <a:fillRef idx="0"/>
          <a:effectRef idx="0"/>
          <a:fontRef idx="minor"/>
        </p:style>
        <p:txBody>
          <a:bodyPr wrap="none" lIns="90000" rIns="90000" tIns="45000" bIns="45000"/>
          <a:p>
            <a:pPr>
              <a:lnSpc>
                <a:spcPct val="100000"/>
              </a:lnSpc>
            </a:pPr>
            <a:r>
              <a:rPr lang="pl-PL" sz="1800" spc="-1" strike="noStrike">
                <a:solidFill>
                  <a:srgbClr val="000000"/>
                </a:solidFill>
                <a:uFill>
                  <a:solidFill>
                    <a:srgbClr val="ffffff"/>
                  </a:solidFill>
                </a:uFill>
                <a:latin typeface="Arial"/>
              </a:rPr>
              <a:t>Poznań 21.10.2016</a:t>
            </a:r>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3" name="TextShape 1"/>
          <p:cNvSpPr txBox="1"/>
          <p:nvPr/>
        </p:nvSpPr>
        <p:spPr>
          <a:xfrm>
            <a:off x="104760" y="144000"/>
            <a:ext cx="10515240" cy="327960"/>
          </a:xfrm>
          <a:prstGeom prst="rect">
            <a:avLst/>
          </a:prstGeom>
          <a:noFill/>
          <a:ln>
            <a:noFill/>
          </a:ln>
        </p:spPr>
        <p:txBody>
          <a:bodyPr anchor="ctr"/>
          <a:p>
            <a:pPr>
              <a:lnSpc>
                <a:spcPct val="90000"/>
              </a:lnSpc>
            </a:pPr>
            <a:r>
              <a:rPr lang="pl-PL" sz="3600" spc="-1" strike="noStrike">
                <a:solidFill>
                  <a:srgbClr val="ffffff"/>
                </a:solidFill>
                <a:uFill>
                  <a:solidFill>
                    <a:srgbClr val="ffffff"/>
                  </a:solidFill>
                </a:uFill>
                <a:latin typeface="Arial"/>
              </a:rPr>
              <a:t>Znaki występujące przed przejazdami</a:t>
            </a:r>
            <a:endParaRPr/>
          </a:p>
        </p:txBody>
      </p:sp>
      <p:pic>
        <p:nvPicPr>
          <p:cNvPr id="124" name="Obraz 5" descr=""/>
          <p:cNvPicPr/>
          <p:nvPr/>
        </p:nvPicPr>
        <p:blipFill>
          <a:blip r:embed="rId1"/>
          <a:stretch/>
        </p:blipFill>
        <p:spPr>
          <a:xfrm>
            <a:off x="1362960" y="2355840"/>
            <a:ext cx="3774600" cy="2947320"/>
          </a:xfrm>
          <a:prstGeom prst="rect">
            <a:avLst/>
          </a:prstGeom>
          <a:ln>
            <a:noFill/>
          </a:ln>
          <a:effectLst>
            <a:outerShdw algn="ctr" blurRad="63500" rotWithShape="0" sx="102000" sy="102000">
              <a:srgbClr val="000000">
                <a:alpha val="40000"/>
              </a:srgbClr>
            </a:outerShdw>
          </a:effectLst>
        </p:spPr>
      </p:pic>
      <p:sp>
        <p:nvSpPr>
          <p:cNvPr id="125" name="CustomShape 2"/>
          <p:cNvSpPr/>
          <p:nvPr/>
        </p:nvSpPr>
        <p:spPr>
          <a:xfrm>
            <a:off x="5757480" y="3338640"/>
            <a:ext cx="499320" cy="981720"/>
          </a:xfrm>
          <a:prstGeom prst="parallelogram">
            <a:avLst>
              <a:gd name="adj" fmla="val 7529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p:style>
      </p:sp>
      <p:sp>
        <p:nvSpPr>
          <p:cNvPr id="126" name="CustomShape 3"/>
          <p:cNvSpPr/>
          <p:nvPr/>
        </p:nvSpPr>
        <p:spPr>
          <a:xfrm>
            <a:off x="6256800" y="3338640"/>
            <a:ext cx="5675760" cy="1964520"/>
          </a:xfrm>
          <a:prstGeom prst="rect">
            <a:avLst/>
          </a:prstGeom>
          <a:noFill/>
          <a:ln>
            <a:noFill/>
          </a:ln>
        </p:spPr>
        <p:style>
          <a:lnRef idx="0"/>
          <a:fillRef idx="0"/>
          <a:effectRef idx="0"/>
          <a:fontRef idx="minor"/>
        </p:style>
        <p:txBody>
          <a:bodyPr/>
          <a:p>
            <a:pPr>
              <a:lnSpc>
                <a:spcPct val="100000"/>
              </a:lnSpc>
            </a:pPr>
            <a:r>
              <a:rPr lang="pl-PL" sz="2400" spc="-1" strike="noStrike">
                <a:solidFill>
                  <a:srgbClr val="000000"/>
                </a:solidFill>
                <a:uFill>
                  <a:solidFill>
                    <a:srgbClr val="ffffff"/>
                  </a:solidFill>
                </a:uFill>
                <a:latin typeface="Arial"/>
              </a:rPr>
              <a:t>G4 – krzyż świętego Andrzeja </a:t>
            </a:r>
            <a:r>
              <a:rPr lang="pl-PL" sz="2400" spc="-1" strike="noStrike">
                <a:solidFill>
                  <a:srgbClr val="000000"/>
                </a:solidFill>
                <a:uFill>
                  <a:solidFill>
                    <a:srgbClr val="ffffff"/>
                  </a:solidFill>
                </a:uFill>
                <a:latin typeface="Arial"/>
              </a:rPr>
              <a:t>
</a:t>
            </a:r>
            <a:r>
              <a:rPr lang="pl-PL" sz="2400" spc="-1" strike="noStrike">
                <a:solidFill>
                  <a:srgbClr val="000000"/>
                </a:solidFill>
                <a:uFill>
                  <a:solidFill>
                    <a:srgbClr val="ffffff"/>
                  </a:solidFill>
                </a:uFill>
                <a:latin typeface="Arial"/>
              </a:rPr>
              <a:t>przed przejazdem wielotorowym</a:t>
            </a:r>
            <a:endParaRPr/>
          </a:p>
          <a:p>
            <a:pPr>
              <a:lnSpc>
                <a:spcPct val="100000"/>
              </a:lnSpc>
            </a:pPr>
            <a:r>
              <a:rPr lang="pl-PL" sz="2000" spc="-1" strike="noStrike">
                <a:solidFill>
                  <a:srgbClr val="808080"/>
                </a:solidFill>
                <a:uFill>
                  <a:solidFill>
                    <a:srgbClr val="ffffff"/>
                  </a:solidFill>
                </a:uFill>
                <a:latin typeface="Arial"/>
              </a:rPr>
              <a:t>za ustawienie i czytelność znaku odpowiadają </a:t>
            </a:r>
            <a:r>
              <a:rPr lang="pl-PL" sz="2000" spc="-1" strike="noStrike">
                <a:solidFill>
                  <a:srgbClr val="808080"/>
                </a:solidFill>
                <a:uFill>
                  <a:solidFill>
                    <a:srgbClr val="ffffff"/>
                  </a:solidFill>
                </a:uFill>
                <a:latin typeface="Arial"/>
              </a:rPr>
              <a:t>
</a:t>
            </a:r>
            <a:r>
              <a:rPr lang="pl-PL" sz="2000" spc="-1" strike="noStrike">
                <a:solidFill>
                  <a:srgbClr val="808080"/>
                </a:solidFill>
                <a:uFill>
                  <a:solidFill>
                    <a:srgbClr val="ffffff"/>
                  </a:solidFill>
                </a:uFill>
                <a:latin typeface="Arial"/>
              </a:rPr>
              <a:t>PKP Polskie Linie Kolejowe S.A.</a:t>
            </a:r>
            <a:endParaRPr/>
          </a:p>
        </p:txBody>
      </p:sp>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7" name="TextShape 1"/>
          <p:cNvSpPr txBox="1"/>
          <p:nvPr/>
        </p:nvSpPr>
        <p:spPr>
          <a:xfrm>
            <a:off x="104760" y="144000"/>
            <a:ext cx="10515240" cy="327960"/>
          </a:xfrm>
          <a:prstGeom prst="rect">
            <a:avLst/>
          </a:prstGeom>
          <a:noFill/>
          <a:ln>
            <a:noFill/>
          </a:ln>
        </p:spPr>
        <p:txBody>
          <a:bodyPr anchor="ctr"/>
          <a:p>
            <a:pPr>
              <a:lnSpc>
                <a:spcPct val="90000"/>
              </a:lnSpc>
            </a:pPr>
            <a:r>
              <a:rPr lang="pl-PL" sz="3600" spc="-1" strike="noStrike">
                <a:solidFill>
                  <a:srgbClr val="ffffff"/>
                </a:solidFill>
                <a:uFill>
                  <a:solidFill>
                    <a:srgbClr val="ffffff"/>
                  </a:solidFill>
                </a:uFill>
                <a:latin typeface="Arial"/>
              </a:rPr>
              <a:t>Znaki występujące przed przejazdami</a:t>
            </a:r>
            <a:endParaRPr/>
          </a:p>
        </p:txBody>
      </p:sp>
      <p:pic>
        <p:nvPicPr>
          <p:cNvPr id="128" name="Obraz 3" descr=""/>
          <p:cNvPicPr/>
          <p:nvPr/>
        </p:nvPicPr>
        <p:blipFill>
          <a:blip r:embed="rId1"/>
          <a:stretch/>
        </p:blipFill>
        <p:spPr>
          <a:xfrm>
            <a:off x="2123640" y="2353680"/>
            <a:ext cx="2160360" cy="2951280"/>
          </a:xfrm>
          <a:prstGeom prst="rect">
            <a:avLst/>
          </a:prstGeom>
          <a:ln>
            <a:noFill/>
          </a:ln>
          <a:effectLst>
            <a:outerShdw algn="ctr" blurRad="63500" rotWithShape="0" sx="102000" sy="102000">
              <a:srgbClr val="000000">
                <a:alpha val="40000"/>
              </a:srgbClr>
            </a:outerShdw>
          </a:effectLst>
        </p:spPr>
      </p:pic>
      <p:sp>
        <p:nvSpPr>
          <p:cNvPr id="129" name="CustomShape 2"/>
          <p:cNvSpPr/>
          <p:nvPr/>
        </p:nvSpPr>
        <p:spPr>
          <a:xfrm>
            <a:off x="5757480" y="3338640"/>
            <a:ext cx="499320" cy="981720"/>
          </a:xfrm>
          <a:prstGeom prst="parallelogram">
            <a:avLst>
              <a:gd name="adj" fmla="val 7529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p:style>
      </p:sp>
      <p:sp>
        <p:nvSpPr>
          <p:cNvPr id="130" name="CustomShape 3"/>
          <p:cNvSpPr/>
          <p:nvPr/>
        </p:nvSpPr>
        <p:spPr>
          <a:xfrm>
            <a:off x="6256800" y="3338640"/>
            <a:ext cx="5675760" cy="1964520"/>
          </a:xfrm>
          <a:prstGeom prst="rect">
            <a:avLst/>
          </a:prstGeom>
          <a:noFill/>
          <a:ln>
            <a:noFill/>
          </a:ln>
        </p:spPr>
        <p:style>
          <a:lnRef idx="0"/>
          <a:fillRef idx="0"/>
          <a:effectRef idx="0"/>
          <a:fontRef idx="minor"/>
        </p:style>
        <p:txBody>
          <a:bodyPr/>
          <a:p>
            <a:pPr>
              <a:lnSpc>
                <a:spcPct val="100000"/>
              </a:lnSpc>
            </a:pPr>
            <a:r>
              <a:rPr lang="pl-PL" sz="2400" spc="-1" strike="noStrike">
                <a:solidFill>
                  <a:srgbClr val="000000"/>
                </a:solidFill>
                <a:uFill>
                  <a:solidFill>
                    <a:srgbClr val="ffffff"/>
                  </a:solidFill>
                </a:uFill>
                <a:latin typeface="Arial"/>
              </a:rPr>
              <a:t>G2 – tabliczka „sieć pod napięciem”</a:t>
            </a:r>
            <a:endParaRPr/>
          </a:p>
          <a:p>
            <a:pPr>
              <a:lnSpc>
                <a:spcPct val="100000"/>
              </a:lnSpc>
            </a:pPr>
            <a:r>
              <a:rPr lang="pl-PL" sz="2400" spc="-1" strike="noStrike">
                <a:solidFill>
                  <a:srgbClr val="000000"/>
                </a:solidFill>
                <a:uFill>
                  <a:solidFill>
                    <a:srgbClr val="ffffff"/>
                  </a:solidFill>
                </a:uFill>
                <a:latin typeface="Arial"/>
              </a:rPr>
              <a:t>ustawiana przed przejazdami </a:t>
            </a:r>
            <a:endParaRPr/>
          </a:p>
          <a:p>
            <a:pPr>
              <a:lnSpc>
                <a:spcPct val="100000"/>
              </a:lnSpc>
            </a:pPr>
            <a:r>
              <a:rPr lang="pl-PL" sz="2400" spc="-1" strike="noStrike">
                <a:solidFill>
                  <a:srgbClr val="000000"/>
                </a:solidFill>
                <a:uFill>
                  <a:solidFill>
                    <a:srgbClr val="ffffff"/>
                  </a:solidFill>
                </a:uFill>
                <a:latin typeface="Arial"/>
              </a:rPr>
              <a:t>na liniach zelektryfikowanych</a:t>
            </a:r>
            <a:endParaRPr/>
          </a:p>
          <a:p>
            <a:pPr>
              <a:lnSpc>
                <a:spcPct val="100000"/>
              </a:lnSpc>
            </a:pPr>
            <a:r>
              <a:rPr lang="pl-PL" sz="2000" spc="-1" strike="noStrike">
                <a:solidFill>
                  <a:srgbClr val="808080"/>
                </a:solidFill>
                <a:uFill>
                  <a:solidFill>
                    <a:srgbClr val="ffffff"/>
                  </a:solidFill>
                </a:uFill>
                <a:latin typeface="Arial"/>
              </a:rPr>
              <a:t>za ustawienie i czytelność znaku odpowiadają </a:t>
            </a:r>
            <a:r>
              <a:rPr lang="pl-PL" sz="2000" spc="-1" strike="noStrike">
                <a:solidFill>
                  <a:srgbClr val="808080"/>
                </a:solidFill>
                <a:uFill>
                  <a:solidFill>
                    <a:srgbClr val="ffffff"/>
                  </a:solidFill>
                </a:uFill>
                <a:latin typeface="Arial"/>
              </a:rPr>
              <a:t>
</a:t>
            </a:r>
            <a:r>
              <a:rPr lang="pl-PL" sz="2000" spc="-1" strike="noStrike">
                <a:solidFill>
                  <a:srgbClr val="808080"/>
                </a:solidFill>
                <a:uFill>
                  <a:solidFill>
                    <a:srgbClr val="ffffff"/>
                  </a:solidFill>
                </a:uFill>
                <a:latin typeface="Arial"/>
              </a:rPr>
              <a:t>PKP Polskie Linie Kolejowe S.A.</a:t>
            </a:r>
            <a:endParaRPr/>
          </a:p>
        </p:txBody>
      </p:sp>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1" name="TextShape 1"/>
          <p:cNvSpPr txBox="1"/>
          <p:nvPr/>
        </p:nvSpPr>
        <p:spPr>
          <a:xfrm>
            <a:off x="104760" y="144000"/>
            <a:ext cx="10515240" cy="327960"/>
          </a:xfrm>
          <a:prstGeom prst="rect">
            <a:avLst/>
          </a:prstGeom>
          <a:noFill/>
          <a:ln>
            <a:noFill/>
          </a:ln>
        </p:spPr>
        <p:txBody>
          <a:bodyPr anchor="ctr"/>
          <a:p>
            <a:pPr>
              <a:lnSpc>
                <a:spcPct val="90000"/>
              </a:lnSpc>
            </a:pPr>
            <a:r>
              <a:rPr lang="pl-PL" sz="2800" spc="-1" strike="noStrike">
                <a:solidFill>
                  <a:srgbClr val="ffffff"/>
                </a:solidFill>
                <a:uFill>
                  <a:solidFill>
                    <a:srgbClr val="ffffff"/>
                  </a:solidFill>
                </a:uFill>
                <a:latin typeface="Arial"/>
              </a:rPr>
              <a:t>Zabezpieczenia występujące przed przejazdami</a:t>
            </a:r>
            <a:endParaRPr/>
          </a:p>
        </p:txBody>
      </p:sp>
      <p:sp>
        <p:nvSpPr>
          <p:cNvPr id="132" name="TextShape 2"/>
          <p:cNvSpPr txBox="1"/>
          <p:nvPr/>
        </p:nvSpPr>
        <p:spPr>
          <a:xfrm>
            <a:off x="7230600" y="2393280"/>
            <a:ext cx="4622400" cy="1110600"/>
          </a:xfrm>
          <a:prstGeom prst="rect">
            <a:avLst/>
          </a:prstGeom>
          <a:noFill/>
          <a:ln>
            <a:noFill/>
          </a:ln>
        </p:spPr>
        <p:txBody>
          <a:bodyPr/>
          <a:p>
            <a:pPr>
              <a:lnSpc>
                <a:spcPct val="100000"/>
              </a:lnSpc>
            </a:pPr>
            <a:r>
              <a:rPr lang="pl-PL" sz="2400" spc="-1" strike="noStrike">
                <a:solidFill>
                  <a:srgbClr val="000000"/>
                </a:solidFill>
                <a:uFill>
                  <a:solidFill>
                    <a:srgbClr val="ffffff"/>
                  </a:solidFill>
                </a:uFill>
                <a:latin typeface="Arial"/>
              </a:rPr>
              <a:t>rogatki – mają zastosowanie </a:t>
            </a:r>
            <a:r>
              <a:rPr lang="pl-PL" sz="2400" spc="-1" strike="noStrike">
                <a:solidFill>
                  <a:srgbClr val="000000"/>
                </a:solidFill>
                <a:uFill>
                  <a:solidFill>
                    <a:srgbClr val="ffffff"/>
                  </a:solidFill>
                </a:uFill>
                <a:latin typeface="Arial"/>
              </a:rPr>
              <a:t>
</a:t>
            </a:r>
            <a:r>
              <a:rPr lang="pl-PL" sz="2400" spc="-1" strike="noStrike">
                <a:solidFill>
                  <a:srgbClr val="000000"/>
                </a:solidFill>
                <a:uFill>
                  <a:solidFill>
                    <a:srgbClr val="ffffff"/>
                  </a:solidFill>
                </a:uFill>
                <a:latin typeface="Arial"/>
              </a:rPr>
              <a:t>na przejazdach kat. A i B</a:t>
            </a:r>
            <a:endParaRPr/>
          </a:p>
          <a:p>
            <a:pPr>
              <a:lnSpc>
                <a:spcPct val="120000"/>
              </a:lnSpc>
            </a:pPr>
            <a:endParaRPr/>
          </a:p>
          <a:p>
            <a:pPr>
              <a:lnSpc>
                <a:spcPct val="100000"/>
              </a:lnSpc>
            </a:pPr>
            <a:r>
              <a:rPr lang="pl-PL" sz="2400" spc="-1" strike="noStrike">
                <a:solidFill>
                  <a:srgbClr val="000000"/>
                </a:solidFill>
                <a:uFill>
                  <a:solidFill>
                    <a:srgbClr val="ffffff"/>
                  </a:solidFill>
                </a:uFill>
                <a:latin typeface="Arial"/>
              </a:rPr>
              <a:t>sygnalizacja – ma zastosowanie na przejazdach kat. B i C </a:t>
            </a:r>
            <a:r>
              <a:rPr lang="pl-PL" sz="2400" spc="-1" strike="noStrike">
                <a:solidFill>
                  <a:srgbClr val="000000"/>
                </a:solidFill>
                <a:uFill>
                  <a:solidFill>
                    <a:srgbClr val="ffffff"/>
                  </a:solidFill>
                </a:uFill>
                <a:latin typeface="Arial"/>
              </a:rPr>
              <a:t>
</a:t>
            </a:r>
            <a:r>
              <a:rPr lang="pl-PL" sz="2400" spc="-1" strike="noStrike">
                <a:solidFill>
                  <a:srgbClr val="000000"/>
                </a:solidFill>
                <a:uFill>
                  <a:solidFill>
                    <a:srgbClr val="ffffff"/>
                  </a:solidFill>
                </a:uFill>
                <a:latin typeface="Arial"/>
              </a:rPr>
              <a:t>oraz niektórych kat. A</a:t>
            </a:r>
            <a:endParaRPr/>
          </a:p>
        </p:txBody>
      </p:sp>
      <p:sp>
        <p:nvSpPr>
          <p:cNvPr id="133" name="CustomShape 3"/>
          <p:cNvSpPr/>
          <p:nvPr/>
        </p:nvSpPr>
        <p:spPr>
          <a:xfrm>
            <a:off x="6629400" y="3338640"/>
            <a:ext cx="499320" cy="981720"/>
          </a:xfrm>
          <a:prstGeom prst="parallelogram">
            <a:avLst>
              <a:gd name="adj" fmla="val 7529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p:style>
      </p:sp>
      <p:pic>
        <p:nvPicPr>
          <p:cNvPr id="134" name="Obraz 3" descr=""/>
          <p:cNvPicPr/>
          <p:nvPr/>
        </p:nvPicPr>
        <p:blipFill>
          <a:blip r:embed="rId1"/>
          <a:stretch/>
        </p:blipFill>
        <p:spPr>
          <a:xfrm>
            <a:off x="904320" y="3140640"/>
            <a:ext cx="5623200" cy="1377360"/>
          </a:xfrm>
          <a:prstGeom prst="rect">
            <a:avLst/>
          </a:prstGeom>
          <a:ln>
            <a:noFill/>
          </a:ln>
          <a:effectLst>
            <a:outerShdw algn="ctr" blurRad="63500" rotWithShape="0" sx="102000" sy="102000">
              <a:srgbClr val="000000">
                <a:alpha val="40000"/>
              </a:srgbClr>
            </a:outerShdw>
          </a:effectLst>
        </p:spPr>
      </p:pic>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5" name="TextShape 1"/>
          <p:cNvSpPr txBox="1"/>
          <p:nvPr/>
        </p:nvSpPr>
        <p:spPr>
          <a:xfrm>
            <a:off x="104760" y="144000"/>
            <a:ext cx="10515240" cy="327960"/>
          </a:xfrm>
          <a:prstGeom prst="rect">
            <a:avLst/>
          </a:prstGeom>
          <a:noFill/>
          <a:ln>
            <a:noFill/>
          </a:ln>
        </p:spPr>
        <p:txBody>
          <a:bodyPr anchor="ctr"/>
          <a:p>
            <a:pPr>
              <a:lnSpc>
                <a:spcPct val="90000"/>
              </a:lnSpc>
            </a:pPr>
            <a:r>
              <a:rPr lang="pl-PL" sz="4400" spc="-1" strike="noStrike">
                <a:solidFill>
                  <a:srgbClr val="ffffff"/>
                </a:solidFill>
                <a:uFill>
                  <a:solidFill>
                    <a:srgbClr val="ffffff"/>
                  </a:solidFill>
                </a:uFill>
                <a:latin typeface="Arial"/>
              </a:rPr>
              <a:t>Pociąg a samochód</a:t>
            </a:r>
            <a:endParaRPr/>
          </a:p>
        </p:txBody>
      </p:sp>
      <p:pic>
        <p:nvPicPr>
          <p:cNvPr id="136" name="Obraz 3" descr=""/>
          <p:cNvPicPr/>
          <p:nvPr/>
        </p:nvPicPr>
        <p:blipFill>
          <a:blip r:embed="rId1"/>
          <a:stretch/>
        </p:blipFill>
        <p:spPr>
          <a:xfrm>
            <a:off x="858240" y="1036080"/>
            <a:ext cx="4398840" cy="2626920"/>
          </a:xfrm>
          <a:prstGeom prst="rect">
            <a:avLst/>
          </a:prstGeom>
          <a:ln>
            <a:noFill/>
          </a:ln>
        </p:spPr>
      </p:pic>
      <p:sp>
        <p:nvSpPr>
          <p:cNvPr id="137" name="CustomShape 2"/>
          <p:cNvSpPr/>
          <p:nvPr/>
        </p:nvSpPr>
        <p:spPr>
          <a:xfrm>
            <a:off x="6966000" y="962280"/>
            <a:ext cx="1187280" cy="2626920"/>
          </a:xfrm>
          <a:prstGeom prst="parallelogram">
            <a:avLst>
              <a:gd name="adj" fmla="val 8775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p:style>
      </p:sp>
      <p:sp>
        <p:nvSpPr>
          <p:cNvPr id="138" name="CustomShape 3"/>
          <p:cNvSpPr/>
          <p:nvPr/>
        </p:nvSpPr>
        <p:spPr>
          <a:xfrm>
            <a:off x="8053920" y="1607040"/>
            <a:ext cx="2861640" cy="1461960"/>
          </a:xfrm>
          <a:prstGeom prst="rect">
            <a:avLst/>
          </a:prstGeom>
          <a:noFill/>
          <a:ln>
            <a:noFill/>
          </a:ln>
        </p:spPr>
        <p:style>
          <a:lnRef idx="0"/>
          <a:fillRef idx="0"/>
          <a:effectRef idx="0"/>
          <a:fontRef idx="minor"/>
        </p:style>
        <p:txBody>
          <a:bodyPr wrap="none" lIns="90000" rIns="90000" tIns="45000" bIns="45000"/>
          <a:p>
            <a:pPr>
              <a:lnSpc>
                <a:spcPct val="100000"/>
              </a:lnSpc>
            </a:pPr>
            <a:r>
              <a:rPr lang="pl-PL" sz="1800" spc="-1" strike="noStrike">
                <a:solidFill>
                  <a:srgbClr val="000000"/>
                </a:solidFill>
                <a:uFill>
                  <a:solidFill>
                    <a:srgbClr val="ffffff"/>
                  </a:solidFill>
                </a:uFill>
                <a:latin typeface="Arial"/>
              </a:rPr>
              <a:t>Siła, z jaką pociąg</a:t>
            </a:r>
            <a:endParaRPr/>
          </a:p>
          <a:p>
            <a:pPr>
              <a:lnSpc>
                <a:spcPct val="100000"/>
              </a:lnSpc>
            </a:pPr>
            <a:r>
              <a:rPr lang="pl-PL" sz="1800" spc="-1" strike="noStrike">
                <a:solidFill>
                  <a:srgbClr val="000000"/>
                </a:solidFill>
                <a:uFill>
                  <a:solidFill>
                    <a:srgbClr val="ffffff"/>
                  </a:solidFill>
                </a:uFill>
                <a:latin typeface="Arial"/>
              </a:rPr>
              <a:t>miażdży samochód,</a:t>
            </a:r>
            <a:endParaRPr/>
          </a:p>
          <a:p>
            <a:pPr>
              <a:lnSpc>
                <a:spcPct val="100000"/>
              </a:lnSpc>
            </a:pPr>
            <a:r>
              <a:rPr lang="pl-PL" sz="1800" spc="-1" strike="noStrike">
                <a:solidFill>
                  <a:srgbClr val="000000"/>
                </a:solidFill>
                <a:uFill>
                  <a:solidFill>
                    <a:srgbClr val="ffffff"/>
                  </a:solidFill>
                </a:uFill>
                <a:latin typeface="Arial"/>
              </a:rPr>
              <a:t>jest porównywalna do siły, </a:t>
            </a:r>
            <a:endParaRPr/>
          </a:p>
          <a:p>
            <a:pPr>
              <a:lnSpc>
                <a:spcPct val="100000"/>
              </a:lnSpc>
            </a:pPr>
            <a:r>
              <a:rPr lang="pl-PL" sz="1800" spc="-1" strike="noStrike">
                <a:solidFill>
                  <a:srgbClr val="000000"/>
                </a:solidFill>
                <a:uFill>
                  <a:solidFill>
                    <a:srgbClr val="ffffff"/>
                  </a:solidFill>
                </a:uFill>
                <a:latin typeface="Arial"/>
              </a:rPr>
              <a:t>z jaką samochód miażdży </a:t>
            </a:r>
            <a:endParaRPr/>
          </a:p>
          <a:p>
            <a:pPr>
              <a:lnSpc>
                <a:spcPct val="100000"/>
              </a:lnSpc>
            </a:pPr>
            <a:r>
              <a:rPr lang="pl-PL" sz="1800" spc="-1" strike="noStrike">
                <a:solidFill>
                  <a:srgbClr val="000000"/>
                </a:solidFill>
                <a:uFill>
                  <a:solidFill>
                    <a:srgbClr val="ffffff"/>
                  </a:solidFill>
                </a:uFill>
                <a:latin typeface="Arial"/>
              </a:rPr>
              <a:t>aluminiową puszkę.</a:t>
            </a:r>
            <a:endParaRPr/>
          </a:p>
        </p:txBody>
      </p:sp>
      <p:sp>
        <p:nvSpPr>
          <p:cNvPr id="139" name="CustomShape 4"/>
          <p:cNvSpPr/>
          <p:nvPr/>
        </p:nvSpPr>
        <p:spPr>
          <a:xfrm>
            <a:off x="6966000" y="3761280"/>
            <a:ext cx="1187280" cy="2626920"/>
          </a:xfrm>
          <a:prstGeom prst="parallelogram">
            <a:avLst>
              <a:gd name="adj" fmla="val 8775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p:style>
      </p:sp>
      <p:sp>
        <p:nvSpPr>
          <p:cNvPr id="140" name="CustomShape 5"/>
          <p:cNvSpPr/>
          <p:nvPr/>
        </p:nvSpPr>
        <p:spPr>
          <a:xfrm>
            <a:off x="8055000" y="4109760"/>
            <a:ext cx="3479040" cy="2010600"/>
          </a:xfrm>
          <a:prstGeom prst="rect">
            <a:avLst/>
          </a:prstGeom>
          <a:noFill/>
          <a:ln>
            <a:noFill/>
          </a:ln>
        </p:spPr>
        <p:style>
          <a:lnRef idx="0"/>
          <a:fillRef idx="0"/>
          <a:effectRef idx="0"/>
          <a:fontRef idx="minor"/>
        </p:style>
        <p:txBody>
          <a:bodyPr wrap="none" lIns="90000" rIns="90000" tIns="45000" bIns="45000"/>
          <a:p>
            <a:pPr>
              <a:lnSpc>
                <a:spcPct val="100000"/>
              </a:lnSpc>
            </a:pPr>
            <a:r>
              <a:rPr lang="pl-PL" sz="1800" spc="-1" strike="noStrike">
                <a:solidFill>
                  <a:srgbClr val="000000"/>
                </a:solidFill>
                <a:uFill>
                  <a:solidFill>
                    <a:srgbClr val="ffffff"/>
                  </a:solidFill>
                </a:uFill>
                <a:latin typeface="Arial"/>
              </a:rPr>
              <a:t>Droga hamowania pociągu </a:t>
            </a:r>
            <a:endParaRPr/>
          </a:p>
          <a:p>
            <a:pPr>
              <a:lnSpc>
                <a:spcPct val="100000"/>
              </a:lnSpc>
            </a:pPr>
            <a:r>
              <a:rPr lang="pl-PL" sz="1800" spc="-1" strike="noStrike">
                <a:solidFill>
                  <a:srgbClr val="000000"/>
                </a:solidFill>
                <a:uFill>
                  <a:solidFill>
                    <a:srgbClr val="ffffff"/>
                  </a:solidFill>
                </a:uFill>
                <a:latin typeface="Arial"/>
              </a:rPr>
              <a:t>jadącego z v=160 km/h </a:t>
            </a:r>
            <a:endParaRPr/>
          </a:p>
          <a:p>
            <a:pPr>
              <a:lnSpc>
                <a:spcPct val="100000"/>
              </a:lnSpc>
            </a:pPr>
            <a:r>
              <a:rPr lang="pl-PL" sz="1800" spc="-1" strike="noStrike">
                <a:solidFill>
                  <a:srgbClr val="000000"/>
                </a:solidFill>
                <a:uFill>
                  <a:solidFill>
                    <a:srgbClr val="ffffff"/>
                  </a:solidFill>
                </a:uFill>
                <a:latin typeface="Arial"/>
              </a:rPr>
              <a:t>może wynieść nawet do 1300 m;</a:t>
            </a:r>
            <a:endParaRPr/>
          </a:p>
          <a:p>
            <a:pPr>
              <a:lnSpc>
                <a:spcPct val="100000"/>
              </a:lnSpc>
            </a:pPr>
            <a:r>
              <a:rPr lang="pl-PL" sz="1800" spc="-1" strike="noStrike">
                <a:solidFill>
                  <a:srgbClr val="000000"/>
                </a:solidFill>
                <a:uFill>
                  <a:solidFill>
                    <a:srgbClr val="ffffff"/>
                  </a:solidFill>
                </a:uFill>
                <a:latin typeface="Arial"/>
              </a:rPr>
              <a:t>to tyle, ile 13 długości </a:t>
            </a:r>
            <a:endParaRPr/>
          </a:p>
          <a:p>
            <a:pPr>
              <a:lnSpc>
                <a:spcPct val="100000"/>
              </a:lnSpc>
            </a:pPr>
            <a:r>
              <a:rPr lang="pl-PL" sz="1800" spc="-1" strike="noStrike">
                <a:solidFill>
                  <a:srgbClr val="000000"/>
                </a:solidFill>
                <a:uFill>
                  <a:solidFill>
                    <a:srgbClr val="ffffff"/>
                  </a:solidFill>
                </a:uFill>
                <a:latin typeface="Arial"/>
              </a:rPr>
              <a:t>boisk do piłki nożnej, </a:t>
            </a:r>
            <a:endParaRPr/>
          </a:p>
          <a:p>
            <a:pPr>
              <a:lnSpc>
                <a:spcPct val="100000"/>
              </a:lnSpc>
            </a:pPr>
            <a:r>
              <a:rPr lang="pl-PL" sz="1800" spc="-1" strike="noStrike">
                <a:solidFill>
                  <a:srgbClr val="000000"/>
                </a:solidFill>
                <a:uFill>
                  <a:solidFill>
                    <a:srgbClr val="ffffff"/>
                  </a:solidFill>
                </a:uFill>
                <a:latin typeface="Arial"/>
              </a:rPr>
              <a:t>droga hamowania samochodu* </a:t>
            </a:r>
            <a:endParaRPr/>
          </a:p>
          <a:p>
            <a:pPr>
              <a:lnSpc>
                <a:spcPct val="100000"/>
              </a:lnSpc>
            </a:pPr>
            <a:r>
              <a:rPr lang="pl-PL" sz="1800" spc="-1" strike="noStrike">
                <a:solidFill>
                  <a:srgbClr val="000000"/>
                </a:solidFill>
                <a:uFill>
                  <a:solidFill>
                    <a:srgbClr val="ffffff"/>
                  </a:solidFill>
                </a:uFill>
                <a:latin typeface="Arial"/>
              </a:rPr>
              <a:t>jest 13x krótsza. </a:t>
            </a:r>
            <a:endParaRPr/>
          </a:p>
        </p:txBody>
      </p:sp>
      <p:sp>
        <p:nvSpPr>
          <p:cNvPr id="141" name="CustomShape 6"/>
          <p:cNvSpPr/>
          <p:nvPr/>
        </p:nvSpPr>
        <p:spPr>
          <a:xfrm>
            <a:off x="1473480" y="6358680"/>
            <a:ext cx="5367240" cy="272880"/>
          </a:xfrm>
          <a:prstGeom prst="rect">
            <a:avLst/>
          </a:prstGeom>
          <a:noFill/>
          <a:ln>
            <a:noFill/>
          </a:ln>
        </p:spPr>
        <p:style>
          <a:lnRef idx="0"/>
          <a:fillRef idx="0"/>
          <a:effectRef idx="0"/>
          <a:fontRef idx="minor"/>
        </p:style>
        <p:txBody>
          <a:bodyPr wrap="none" lIns="90000" rIns="90000" tIns="45000" bIns="45000"/>
          <a:p>
            <a:pPr>
              <a:lnSpc>
                <a:spcPct val="100000"/>
              </a:lnSpc>
            </a:pPr>
            <a:r>
              <a:rPr lang="pl-PL" sz="1200" spc="-1" strike="noStrike">
                <a:solidFill>
                  <a:srgbClr val="000000"/>
                </a:solidFill>
                <a:uFill>
                  <a:solidFill>
                    <a:srgbClr val="ffffff"/>
                  </a:solidFill>
                </a:uFill>
                <a:latin typeface="Arial"/>
              </a:rPr>
              <a:t>* łączny dystans przejeżdżany w trakcie reakcji i hamowania przy v=100km/h</a:t>
            </a:r>
            <a:endParaRPr/>
          </a:p>
        </p:txBody>
      </p:sp>
      <p:pic>
        <p:nvPicPr>
          <p:cNvPr id="142" name="Obraz 2" descr=""/>
          <p:cNvPicPr/>
          <p:nvPr/>
        </p:nvPicPr>
        <p:blipFill>
          <a:blip r:embed="rId2"/>
          <a:stretch/>
        </p:blipFill>
        <p:spPr>
          <a:xfrm>
            <a:off x="858240" y="4139640"/>
            <a:ext cx="6393600" cy="2019600"/>
          </a:xfrm>
          <a:prstGeom prst="rect">
            <a:avLst/>
          </a:prstGeom>
          <a:ln>
            <a:noFill/>
          </a:ln>
        </p:spPr>
      </p:pic>
    </p:spTree>
  </p:cSld>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3" name="TextShape 1"/>
          <p:cNvSpPr txBox="1"/>
          <p:nvPr/>
        </p:nvSpPr>
        <p:spPr>
          <a:xfrm>
            <a:off x="0" y="144000"/>
            <a:ext cx="10515240" cy="327960"/>
          </a:xfrm>
          <a:prstGeom prst="rect">
            <a:avLst/>
          </a:prstGeom>
          <a:noFill/>
          <a:ln>
            <a:noFill/>
          </a:ln>
        </p:spPr>
        <p:txBody>
          <a:bodyPr anchor="ctr"/>
          <a:p>
            <a:pPr>
              <a:lnSpc>
                <a:spcPct val="90000"/>
              </a:lnSpc>
            </a:pPr>
            <a:r>
              <a:rPr lang="pl-PL" sz="3600" spc="-1" strike="noStrike">
                <a:solidFill>
                  <a:srgbClr val="ffffff"/>
                </a:solidFill>
                <a:uFill>
                  <a:solidFill>
                    <a:srgbClr val="ffffff"/>
                  </a:solidFill>
                </a:uFill>
                <a:latin typeface="Arial"/>
              </a:rPr>
              <a:t>10 niewłaściwych zachowań kierowców</a:t>
            </a:r>
            <a:endParaRPr/>
          </a:p>
        </p:txBody>
      </p:sp>
      <p:sp>
        <p:nvSpPr>
          <p:cNvPr id="144" name="CustomShape 2"/>
          <p:cNvSpPr/>
          <p:nvPr/>
        </p:nvSpPr>
        <p:spPr>
          <a:xfrm>
            <a:off x="944640" y="1544400"/>
            <a:ext cx="10778400" cy="4113720"/>
          </a:xfrm>
          <a:prstGeom prst="rect">
            <a:avLst/>
          </a:prstGeom>
          <a:noFill/>
          <a:ln>
            <a:noFill/>
          </a:ln>
        </p:spPr>
        <p:style>
          <a:lnRef idx="0"/>
          <a:fillRef idx="0"/>
          <a:effectRef idx="0"/>
          <a:fontRef idx="minor"/>
        </p:style>
        <p:txBody>
          <a:bodyPr wrap="none" lIns="90000" rIns="90000" tIns="45000" bIns="45000"/>
          <a:p>
            <a:pPr marL="285840" indent="-285480">
              <a:lnSpc>
                <a:spcPct val="100000"/>
              </a:lnSpc>
              <a:buFont typeface="Arial"/>
              <a:buChar char="•"/>
            </a:pPr>
            <a:r>
              <a:rPr lang="pl-PL" sz="2400" spc="-1" strike="noStrike">
                <a:solidFill>
                  <a:srgbClr val="000000"/>
                </a:solidFill>
                <a:uFill>
                  <a:solidFill>
                    <a:srgbClr val="ffffff"/>
                  </a:solidFill>
                </a:uFill>
                <a:latin typeface="Arial"/>
              </a:rPr>
              <a:t>ignorowanie znaku STOP </a:t>
            </a:r>
            <a:endParaRPr/>
          </a:p>
          <a:p>
            <a:pPr marL="285840" indent="-285480">
              <a:lnSpc>
                <a:spcPct val="100000"/>
              </a:lnSpc>
              <a:buFont typeface="Arial"/>
              <a:buChar char="•"/>
            </a:pPr>
            <a:r>
              <a:rPr lang="pl-PL" sz="2400" spc="-1" strike="noStrike">
                <a:solidFill>
                  <a:srgbClr val="000000"/>
                </a:solidFill>
                <a:uFill>
                  <a:solidFill>
                    <a:srgbClr val="ffffff"/>
                  </a:solidFill>
                </a:uFill>
                <a:latin typeface="Arial"/>
              </a:rPr>
              <a:t>wjazd na przejazd pomimo włączonej sygnalizacji ostrzegawczej</a:t>
            </a:r>
            <a:endParaRPr/>
          </a:p>
          <a:p>
            <a:pPr marL="285840" indent="-285480">
              <a:lnSpc>
                <a:spcPct val="100000"/>
              </a:lnSpc>
              <a:buFont typeface="Arial"/>
              <a:buChar char="•"/>
            </a:pPr>
            <a:r>
              <a:rPr lang="pl-PL" sz="2400" spc="-1" strike="noStrike">
                <a:solidFill>
                  <a:srgbClr val="000000"/>
                </a:solidFill>
                <a:uFill>
                  <a:solidFill>
                    <a:srgbClr val="ffffff"/>
                  </a:solidFill>
                </a:uFill>
                <a:latin typeface="Arial"/>
              </a:rPr>
              <a:t>wjazd na przejazd przy zamykających się rogatkach</a:t>
            </a:r>
            <a:endParaRPr/>
          </a:p>
          <a:p>
            <a:pPr marL="285840" indent="-285480">
              <a:lnSpc>
                <a:spcPct val="100000"/>
              </a:lnSpc>
              <a:buFont typeface="Arial"/>
              <a:buChar char="•"/>
            </a:pPr>
            <a:r>
              <a:rPr lang="pl-PL" sz="2400" spc="-1" strike="noStrike">
                <a:solidFill>
                  <a:srgbClr val="000000"/>
                </a:solidFill>
                <a:uFill>
                  <a:solidFill>
                    <a:srgbClr val="ffffff"/>
                  </a:solidFill>
                </a:uFill>
                <a:latin typeface="Arial"/>
              </a:rPr>
              <a:t>omijanie zamkniętych rogatek</a:t>
            </a:r>
            <a:endParaRPr/>
          </a:p>
          <a:p>
            <a:pPr marL="285840" indent="-285480">
              <a:lnSpc>
                <a:spcPct val="100000"/>
              </a:lnSpc>
              <a:buFont typeface="Arial"/>
              <a:buChar char="•"/>
            </a:pPr>
            <a:r>
              <a:rPr lang="pl-PL" sz="2400" spc="-1" strike="noStrike">
                <a:solidFill>
                  <a:srgbClr val="000000"/>
                </a:solidFill>
                <a:uFill>
                  <a:solidFill>
                    <a:srgbClr val="ffffff"/>
                  </a:solidFill>
                </a:uFill>
                <a:latin typeface="Arial"/>
              </a:rPr>
              <a:t>wjazd na przejazd przy otwierających się rogatkach</a:t>
            </a:r>
            <a:endParaRPr/>
          </a:p>
          <a:p>
            <a:pPr marL="285840" indent="-285480">
              <a:lnSpc>
                <a:spcPct val="100000"/>
              </a:lnSpc>
              <a:buFont typeface="Arial"/>
              <a:buChar char="•"/>
            </a:pPr>
            <a:r>
              <a:rPr lang="pl-PL" sz="2400" spc="-1" strike="noStrike">
                <a:solidFill>
                  <a:srgbClr val="000000"/>
                </a:solidFill>
                <a:uFill>
                  <a:solidFill>
                    <a:srgbClr val="ffffff"/>
                  </a:solidFill>
                </a:uFill>
                <a:latin typeface="Arial"/>
              </a:rPr>
              <a:t>wjazd na przejazd pomimo zbliżającego się pociągu </a:t>
            </a:r>
            <a:endParaRPr/>
          </a:p>
          <a:p>
            <a:pPr marL="285840" indent="-285480">
              <a:lnSpc>
                <a:spcPct val="100000"/>
              </a:lnSpc>
              <a:buFont typeface="Arial"/>
              <a:buChar char="•"/>
            </a:pPr>
            <a:r>
              <a:rPr lang="pl-PL" sz="2400" spc="-1" strike="noStrike">
                <a:solidFill>
                  <a:srgbClr val="000000"/>
                </a:solidFill>
                <a:uFill>
                  <a:solidFill>
                    <a:srgbClr val="ffffff"/>
                  </a:solidFill>
                </a:uFill>
                <a:latin typeface="Arial"/>
              </a:rPr>
              <a:t>wjazd na przejazd bez uprzedniego upewnienia się, że nie nadjeżdża pociąg</a:t>
            </a:r>
            <a:endParaRPr/>
          </a:p>
          <a:p>
            <a:pPr marL="285840" indent="-285480">
              <a:lnSpc>
                <a:spcPct val="100000"/>
              </a:lnSpc>
              <a:buFont typeface="Arial"/>
              <a:buChar char="•"/>
            </a:pPr>
            <a:r>
              <a:rPr lang="pl-PL" sz="2400" spc="-1" strike="noStrike">
                <a:solidFill>
                  <a:srgbClr val="000000"/>
                </a:solidFill>
                <a:uFill>
                  <a:solidFill>
                    <a:srgbClr val="ffffff"/>
                  </a:solidFill>
                </a:uFill>
                <a:latin typeface="Arial"/>
              </a:rPr>
              <a:t>wjazd na przejazd pomimo braku możliwości kontynuowania dalszej jazdy</a:t>
            </a:r>
            <a:endParaRPr/>
          </a:p>
          <a:p>
            <a:pPr marL="285840" indent="-285480">
              <a:lnSpc>
                <a:spcPct val="100000"/>
              </a:lnSpc>
              <a:buFont typeface="Arial"/>
              <a:buChar char="•"/>
            </a:pPr>
            <a:r>
              <a:rPr lang="pl-PL" sz="2400" spc="-1" strike="noStrike">
                <a:solidFill>
                  <a:srgbClr val="000000"/>
                </a:solidFill>
                <a:uFill>
                  <a:solidFill>
                    <a:srgbClr val="ffffff"/>
                  </a:solidFill>
                </a:uFill>
                <a:latin typeface="Arial"/>
              </a:rPr>
              <a:t>jazda „na pamięć”, czyli „po tych torach nic nie jeździ” </a:t>
            </a:r>
            <a:endParaRPr/>
          </a:p>
          <a:p>
            <a:pPr marL="271440">
              <a:lnSpc>
                <a:spcPct val="100000"/>
              </a:lnSpc>
            </a:pPr>
            <a:r>
              <a:rPr lang="pl-PL" sz="2400" spc="-1" strike="noStrike">
                <a:solidFill>
                  <a:srgbClr val="000000"/>
                </a:solidFill>
                <a:uFill>
                  <a:solidFill>
                    <a:srgbClr val="ffffff"/>
                  </a:solidFill>
                </a:uFill>
                <a:latin typeface="Arial"/>
              </a:rPr>
              <a:t>lub „o tej porze nic nie jeździ”</a:t>
            </a:r>
            <a:endParaRPr/>
          </a:p>
          <a:p>
            <a:pPr marL="285840" indent="-285480">
              <a:lnSpc>
                <a:spcPct val="100000"/>
              </a:lnSpc>
              <a:buFont typeface="Arial"/>
              <a:buChar char="•"/>
            </a:pPr>
            <a:r>
              <a:rPr lang="pl-PL" sz="2400" spc="-1" strike="noStrike">
                <a:solidFill>
                  <a:srgbClr val="000000"/>
                </a:solidFill>
                <a:uFill>
                  <a:solidFill>
                    <a:srgbClr val="ffffff"/>
                  </a:solidFill>
                </a:uFill>
                <a:latin typeface="Arial"/>
              </a:rPr>
              <a:t>wjeżdżanie w zamknięte rogatki</a:t>
            </a:r>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5" name="TextShape 1"/>
          <p:cNvSpPr txBox="1"/>
          <p:nvPr/>
        </p:nvSpPr>
        <p:spPr>
          <a:xfrm>
            <a:off x="104760" y="144000"/>
            <a:ext cx="10515240" cy="327960"/>
          </a:xfrm>
          <a:prstGeom prst="rect">
            <a:avLst/>
          </a:prstGeom>
          <a:noFill/>
          <a:ln>
            <a:noFill/>
          </a:ln>
        </p:spPr>
        <p:txBody>
          <a:bodyPr anchor="ctr"/>
          <a:p>
            <a:pPr>
              <a:lnSpc>
                <a:spcPct val="90000"/>
              </a:lnSpc>
            </a:pPr>
            <a:r>
              <a:rPr lang="pl-PL" sz="4400" spc="-1" strike="noStrike">
                <a:solidFill>
                  <a:srgbClr val="ffffff"/>
                </a:solidFill>
                <a:uFill>
                  <a:solidFill>
                    <a:srgbClr val="ffffff"/>
                  </a:solidFill>
                </a:uFill>
                <a:latin typeface="Arial"/>
              </a:rPr>
              <a:t>Pożądane zachowania kierowców</a:t>
            </a:r>
            <a:endParaRPr/>
          </a:p>
        </p:txBody>
      </p:sp>
      <p:sp>
        <p:nvSpPr>
          <p:cNvPr id="146" name="CustomShape 2"/>
          <p:cNvSpPr/>
          <p:nvPr/>
        </p:nvSpPr>
        <p:spPr>
          <a:xfrm>
            <a:off x="904680" y="1263240"/>
            <a:ext cx="10977120" cy="4479480"/>
          </a:xfrm>
          <a:prstGeom prst="rect">
            <a:avLst/>
          </a:prstGeom>
          <a:noFill/>
          <a:ln>
            <a:noFill/>
          </a:ln>
        </p:spPr>
        <p:style>
          <a:lnRef idx="0"/>
          <a:fillRef idx="0"/>
          <a:effectRef idx="0"/>
          <a:fontRef idx="minor"/>
        </p:style>
        <p:txBody>
          <a:bodyPr wrap="none" lIns="90000" rIns="90000" tIns="45000" bIns="45000"/>
          <a:p>
            <a:pPr marL="285840" indent="-285480">
              <a:lnSpc>
                <a:spcPct val="100000"/>
              </a:lnSpc>
              <a:buFont typeface="Arial"/>
              <a:buChar char="•"/>
            </a:pPr>
            <a:r>
              <a:rPr lang="pl-PL" sz="2400" spc="-1" strike="noStrike">
                <a:solidFill>
                  <a:srgbClr val="000000"/>
                </a:solidFill>
                <a:uFill>
                  <a:solidFill>
                    <a:srgbClr val="ffffff"/>
                  </a:solidFill>
                </a:uFill>
                <a:latin typeface="Arial"/>
              </a:rPr>
              <a:t>zachowanie odpowiedniej odległości przed poprzedzającym samochodem, </a:t>
            </a:r>
            <a:endParaRPr/>
          </a:p>
          <a:p>
            <a:pPr>
              <a:lnSpc>
                <a:spcPct val="100000"/>
              </a:lnSpc>
            </a:pPr>
            <a:r>
              <a:rPr lang="pl-PL" sz="2400" spc="-1" strike="noStrike">
                <a:solidFill>
                  <a:srgbClr val="000000"/>
                </a:solidFill>
                <a:uFill>
                  <a:solidFill>
                    <a:srgbClr val="ffffff"/>
                  </a:solidFill>
                </a:uFill>
                <a:latin typeface="Arial"/>
              </a:rPr>
              <a:t>ma na celu zapobieganie sytuacjom, w których kierowca jadący z tyłu zostaje </a:t>
            </a:r>
            <a:endParaRPr/>
          </a:p>
          <a:p>
            <a:pPr>
              <a:lnSpc>
                <a:spcPct val="100000"/>
              </a:lnSpc>
            </a:pPr>
            <a:r>
              <a:rPr lang="pl-PL" sz="2400" spc="-1" strike="noStrike">
                <a:solidFill>
                  <a:srgbClr val="000000"/>
                </a:solidFill>
                <a:uFill>
                  <a:solidFill>
                    <a:srgbClr val="ffffff"/>
                  </a:solidFill>
                </a:uFill>
                <a:latin typeface="Arial"/>
              </a:rPr>
              <a:t>„</a:t>
            </a:r>
            <a:r>
              <a:rPr lang="pl-PL" sz="2400" spc="-1" strike="noStrike">
                <a:solidFill>
                  <a:srgbClr val="000000"/>
                </a:solidFill>
                <a:uFill>
                  <a:solidFill>
                    <a:srgbClr val="ffffff"/>
                  </a:solidFill>
                </a:uFill>
                <a:latin typeface="Arial"/>
              </a:rPr>
              <a:t>uwięziony” na przejeździe z powodu braku możliwości kontynuowania jazdy</a:t>
            </a:r>
            <a:endParaRPr/>
          </a:p>
          <a:p>
            <a:pPr>
              <a:lnSpc>
                <a:spcPct val="100000"/>
              </a:lnSpc>
            </a:pPr>
            <a:endParaRPr/>
          </a:p>
          <a:p>
            <a:pPr marL="285840" indent="-285480">
              <a:lnSpc>
                <a:spcPct val="100000"/>
              </a:lnSpc>
              <a:buFont typeface="Arial"/>
              <a:buChar char="•"/>
            </a:pPr>
            <a:r>
              <a:rPr lang="pl-PL" sz="2400" spc="-1" strike="noStrike">
                <a:solidFill>
                  <a:srgbClr val="000000"/>
                </a:solidFill>
                <a:uFill>
                  <a:solidFill>
                    <a:srgbClr val="ffffff"/>
                  </a:solidFill>
                </a:uFill>
                <a:latin typeface="Arial"/>
              </a:rPr>
              <a:t>co zrobić gdy już się zostanie „zamkniętym” na przejeździe? </a:t>
            </a:r>
            <a:endParaRPr/>
          </a:p>
          <a:p>
            <a:pPr marL="501480" indent="-342720">
              <a:lnSpc>
                <a:spcPct val="100000"/>
              </a:lnSpc>
              <a:buFont typeface="Courier New"/>
              <a:buChar char="o"/>
            </a:pPr>
            <a:r>
              <a:rPr lang="pl-PL" sz="2400" spc="-1" strike="noStrike">
                <a:solidFill>
                  <a:srgbClr val="000000"/>
                </a:solidFill>
                <a:uFill>
                  <a:solidFill>
                    <a:srgbClr val="ffffff"/>
                  </a:solidFill>
                </a:uFill>
                <a:latin typeface="Arial"/>
              </a:rPr>
              <a:t>wyłamać rogatkę</a:t>
            </a:r>
            <a:endParaRPr/>
          </a:p>
          <a:p>
            <a:pPr marL="501480" indent="-342720">
              <a:lnSpc>
                <a:spcPct val="100000"/>
              </a:lnSpc>
              <a:buFont typeface="Courier New"/>
              <a:buChar char="o"/>
            </a:pPr>
            <a:r>
              <a:rPr lang="pl-PL" sz="2400" spc="-1" strike="noStrike">
                <a:solidFill>
                  <a:srgbClr val="000000"/>
                </a:solidFill>
                <a:uFill>
                  <a:solidFill>
                    <a:srgbClr val="ffffff"/>
                  </a:solidFill>
                </a:uFill>
                <a:latin typeface="Arial"/>
              </a:rPr>
              <a:t>w momencie, gdy samochód jest unieruchomiony:</a:t>
            </a:r>
            <a:endParaRPr/>
          </a:p>
          <a:p>
            <a:pPr marL="684360" indent="-342720">
              <a:lnSpc>
                <a:spcPct val="100000"/>
              </a:lnSpc>
              <a:buFont typeface="Wingdings" charset="2"/>
              <a:buChar char=""/>
            </a:pPr>
            <a:r>
              <a:rPr lang="pl-PL" sz="2400" spc="-1" strike="noStrike">
                <a:solidFill>
                  <a:srgbClr val="000000"/>
                </a:solidFill>
                <a:uFill>
                  <a:solidFill>
                    <a:srgbClr val="ffffff"/>
                  </a:solidFill>
                </a:uFill>
                <a:latin typeface="Arial"/>
              </a:rPr>
              <a:t>należy włączyć pierwszy bieg i z przekręconym kluczykiem w stacyjce </a:t>
            </a:r>
            <a:r>
              <a:rPr lang="pl-PL" sz="2400" spc="-1" strike="noStrike">
                <a:solidFill>
                  <a:srgbClr val="000000"/>
                </a:solidFill>
                <a:uFill>
                  <a:solidFill>
                    <a:srgbClr val="ffffff"/>
                  </a:solidFill>
                </a:uFill>
                <a:latin typeface="Arial"/>
              </a:rPr>
              <a:t>
</a:t>
            </a:r>
            <a:r>
              <a:rPr lang="pl-PL" sz="2400" spc="-1" strike="noStrike">
                <a:solidFill>
                  <a:srgbClr val="000000"/>
                </a:solidFill>
                <a:uFill>
                  <a:solidFill>
                    <a:srgbClr val="ffffff"/>
                  </a:solidFill>
                </a:uFill>
                <a:latin typeface="Arial"/>
              </a:rPr>
              <a:t>zjechać z torów  </a:t>
            </a:r>
            <a:endParaRPr/>
          </a:p>
          <a:p>
            <a:pPr marL="684360" indent="-342720">
              <a:lnSpc>
                <a:spcPct val="100000"/>
              </a:lnSpc>
              <a:buFont typeface="Wingdings" charset="2"/>
              <a:buChar char=""/>
            </a:pPr>
            <a:r>
              <a:rPr lang="pl-PL" sz="2400" spc="-1" strike="noStrike">
                <a:solidFill>
                  <a:srgbClr val="000000"/>
                </a:solidFill>
                <a:uFill>
                  <a:solidFill>
                    <a:srgbClr val="ffffff"/>
                  </a:solidFill>
                </a:uFill>
                <a:latin typeface="Arial"/>
              </a:rPr>
              <a:t>można próbować go zepchnąć z przejazdu, pod warunkiem, </a:t>
            </a:r>
            <a:r>
              <a:rPr lang="pl-PL" sz="2400" spc="-1" strike="noStrike">
                <a:solidFill>
                  <a:srgbClr val="000000"/>
                </a:solidFill>
                <a:uFill>
                  <a:solidFill>
                    <a:srgbClr val="ffffff"/>
                  </a:solidFill>
                </a:uFill>
                <a:latin typeface="Arial"/>
              </a:rPr>
              <a:t>
</a:t>
            </a:r>
            <a:r>
              <a:rPr lang="pl-PL" sz="2400" spc="-1" strike="noStrike">
                <a:solidFill>
                  <a:srgbClr val="000000"/>
                </a:solidFill>
                <a:uFill>
                  <a:solidFill>
                    <a:srgbClr val="ffffff"/>
                  </a:solidFill>
                </a:uFill>
                <a:latin typeface="Arial"/>
              </a:rPr>
              <a:t>że nie nadjeżdża jeszcze pociąg</a:t>
            </a:r>
            <a:endParaRPr/>
          </a:p>
          <a:p>
            <a:pPr marL="684360" indent="-342720">
              <a:lnSpc>
                <a:spcPct val="100000"/>
              </a:lnSpc>
              <a:buFont typeface="Wingdings" charset="2"/>
              <a:buChar char=""/>
            </a:pPr>
            <a:r>
              <a:rPr lang="pl-PL" sz="2400" spc="-1" strike="noStrike">
                <a:solidFill>
                  <a:srgbClr val="000000"/>
                </a:solidFill>
                <a:uFill>
                  <a:solidFill>
                    <a:srgbClr val="ffffff"/>
                  </a:solidFill>
                </a:uFill>
                <a:latin typeface="Arial"/>
              </a:rPr>
              <a:t>gdy widać już pociąg, uciec jak najdalej od miejsca potencjalnego wypadku</a:t>
            </a:r>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7" name="TextShape 1"/>
          <p:cNvSpPr txBox="1"/>
          <p:nvPr/>
        </p:nvSpPr>
        <p:spPr>
          <a:xfrm>
            <a:off x="104760" y="144000"/>
            <a:ext cx="10515240" cy="327960"/>
          </a:xfrm>
          <a:prstGeom prst="rect">
            <a:avLst/>
          </a:prstGeom>
          <a:noFill/>
          <a:ln>
            <a:noFill/>
          </a:ln>
        </p:spPr>
        <p:txBody>
          <a:bodyPr anchor="ctr"/>
          <a:p>
            <a:pPr>
              <a:lnSpc>
                <a:spcPct val="90000"/>
              </a:lnSpc>
            </a:pPr>
            <a:r>
              <a:rPr lang="pl-PL" sz="3100" spc="-1" strike="noStrike">
                <a:solidFill>
                  <a:srgbClr val="ffffff"/>
                </a:solidFill>
                <a:uFill>
                  <a:solidFill>
                    <a:srgbClr val="ffffff"/>
                  </a:solidFill>
                </a:uFill>
                <a:latin typeface="Arial"/>
              </a:rPr>
              <a:t>Zachowania w grupie kierowców na przejeździe</a:t>
            </a:r>
            <a:endParaRPr/>
          </a:p>
        </p:txBody>
      </p:sp>
      <p:sp>
        <p:nvSpPr>
          <p:cNvPr id="148" name="CustomShape 2"/>
          <p:cNvSpPr/>
          <p:nvPr/>
        </p:nvSpPr>
        <p:spPr>
          <a:xfrm>
            <a:off x="781560" y="2386800"/>
            <a:ext cx="6478560" cy="2284920"/>
          </a:xfrm>
          <a:prstGeom prst="rect">
            <a:avLst/>
          </a:prstGeom>
          <a:noFill/>
          <a:ln>
            <a:noFill/>
          </a:ln>
        </p:spPr>
        <p:style>
          <a:lnRef idx="0"/>
          <a:fillRef idx="0"/>
          <a:effectRef idx="0"/>
          <a:fontRef idx="minor"/>
        </p:style>
        <p:txBody>
          <a:bodyPr lIns="90000" rIns="90000" tIns="45000" bIns="45000"/>
          <a:p>
            <a:pPr>
              <a:lnSpc>
                <a:spcPct val="100000"/>
              </a:lnSpc>
            </a:pPr>
            <a:r>
              <a:rPr lang="pl-PL" sz="2400" spc="-1" strike="noStrike">
                <a:solidFill>
                  <a:srgbClr val="000000"/>
                </a:solidFill>
                <a:uFill>
                  <a:solidFill>
                    <a:srgbClr val="ffffff"/>
                  </a:solidFill>
                </a:uFill>
                <a:latin typeface="Arial"/>
              </a:rPr>
              <a:t>Mylna ocena sytuacji:</a:t>
            </a:r>
            <a:endParaRPr/>
          </a:p>
          <a:p>
            <a:pPr>
              <a:lnSpc>
                <a:spcPct val="100000"/>
              </a:lnSpc>
            </a:pPr>
            <a:endParaRPr/>
          </a:p>
          <a:p>
            <a:pPr marL="285840" indent="-285480">
              <a:lnSpc>
                <a:spcPct val="100000"/>
              </a:lnSpc>
              <a:buFont typeface="Arial"/>
              <a:buChar char="•"/>
            </a:pPr>
            <a:r>
              <a:rPr lang="pl-PL" sz="2400" spc="-1" strike="noStrike">
                <a:solidFill>
                  <a:srgbClr val="000000"/>
                </a:solidFill>
                <a:uFill>
                  <a:solidFill>
                    <a:srgbClr val="ffffff"/>
                  </a:solidFill>
                </a:uFill>
                <a:latin typeface="Arial"/>
              </a:rPr>
              <a:t>kierowca przede mną zdążył, ja też zdążę</a:t>
            </a:r>
            <a:endParaRPr/>
          </a:p>
          <a:p>
            <a:pPr>
              <a:lnSpc>
                <a:spcPct val="100000"/>
              </a:lnSpc>
            </a:pPr>
            <a:endParaRPr/>
          </a:p>
          <a:p>
            <a:pPr marL="285840" indent="-285480">
              <a:lnSpc>
                <a:spcPct val="100000"/>
              </a:lnSpc>
              <a:buFont typeface="Arial"/>
              <a:buChar char="•"/>
            </a:pPr>
            <a:r>
              <a:rPr lang="pl-PL" sz="2400" spc="-1" strike="noStrike">
                <a:solidFill>
                  <a:srgbClr val="000000"/>
                </a:solidFill>
                <a:uFill>
                  <a:solidFill>
                    <a:srgbClr val="ffffff"/>
                  </a:solidFill>
                </a:uFill>
                <a:latin typeface="Arial"/>
              </a:rPr>
              <a:t>nie będę hamował przed przejazdem, </a:t>
            </a:r>
            <a:r>
              <a:rPr lang="pl-PL" sz="2400" spc="-1" strike="noStrike">
                <a:solidFill>
                  <a:srgbClr val="000000"/>
                </a:solidFill>
                <a:uFill>
                  <a:solidFill>
                    <a:srgbClr val="ffffff"/>
                  </a:solidFill>
                </a:uFill>
                <a:latin typeface="Arial"/>
              </a:rPr>
              <a:t>
</a:t>
            </a:r>
            <a:r>
              <a:rPr lang="pl-PL" sz="2400" spc="-1" strike="noStrike">
                <a:solidFill>
                  <a:srgbClr val="000000"/>
                </a:solidFill>
                <a:uFill>
                  <a:solidFill>
                    <a:srgbClr val="ffffff"/>
                  </a:solidFill>
                </a:uFill>
                <a:latin typeface="Arial"/>
              </a:rPr>
              <a:t>bo kierowca za mną nie zdąży wyhamować </a:t>
            </a:r>
            <a:endParaRPr/>
          </a:p>
        </p:txBody>
      </p:sp>
      <p:pic>
        <p:nvPicPr>
          <p:cNvPr id="149" name="Obraz 3" descr=""/>
          <p:cNvPicPr/>
          <p:nvPr/>
        </p:nvPicPr>
        <p:blipFill>
          <a:blip r:embed="rId1"/>
          <a:stretch/>
        </p:blipFill>
        <p:spPr>
          <a:xfrm>
            <a:off x="7380720" y="2048400"/>
            <a:ext cx="4420800" cy="2950920"/>
          </a:xfrm>
          <a:prstGeom prst="rect">
            <a:avLst/>
          </a:prstGeom>
          <a:ln>
            <a:noFill/>
          </a:ln>
        </p:spPr>
      </p:pic>
    </p:spTree>
  </p:cSld>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0" name="TextShape 1"/>
          <p:cNvSpPr txBox="1"/>
          <p:nvPr/>
        </p:nvSpPr>
        <p:spPr>
          <a:xfrm>
            <a:off x="104760" y="144000"/>
            <a:ext cx="10515240" cy="327960"/>
          </a:xfrm>
          <a:prstGeom prst="rect">
            <a:avLst/>
          </a:prstGeom>
          <a:noFill/>
          <a:ln>
            <a:noFill/>
          </a:ln>
        </p:spPr>
        <p:txBody>
          <a:bodyPr anchor="ctr"/>
          <a:p>
            <a:pPr>
              <a:lnSpc>
                <a:spcPct val="90000"/>
              </a:lnSpc>
            </a:pPr>
            <a:r>
              <a:rPr lang="pl-PL" sz="4400" spc="-1" strike="noStrike">
                <a:solidFill>
                  <a:srgbClr val="ffffff"/>
                </a:solidFill>
                <a:uFill>
                  <a:solidFill>
                    <a:srgbClr val="ffffff"/>
                  </a:solidFill>
                </a:uFill>
                <a:latin typeface="Arial"/>
              </a:rPr>
              <a:t>Zasada ograniczonego zaufania</a:t>
            </a:r>
            <a:endParaRPr/>
          </a:p>
        </p:txBody>
      </p:sp>
      <p:sp>
        <p:nvSpPr>
          <p:cNvPr id="151" name="CustomShape 2"/>
          <p:cNvSpPr/>
          <p:nvPr/>
        </p:nvSpPr>
        <p:spPr>
          <a:xfrm>
            <a:off x="1055520" y="1671480"/>
            <a:ext cx="10803240" cy="4113720"/>
          </a:xfrm>
          <a:prstGeom prst="rect">
            <a:avLst/>
          </a:prstGeom>
          <a:noFill/>
          <a:ln>
            <a:noFill/>
          </a:ln>
        </p:spPr>
        <p:style>
          <a:lnRef idx="0"/>
          <a:fillRef idx="0"/>
          <a:effectRef idx="0"/>
          <a:fontRef idx="minor"/>
        </p:style>
        <p:txBody>
          <a:bodyPr wrap="none" lIns="90000" rIns="90000" tIns="45000" bIns="45000"/>
          <a:p>
            <a:pPr>
              <a:lnSpc>
                <a:spcPct val="100000"/>
              </a:lnSpc>
            </a:pPr>
            <a:r>
              <a:rPr lang="pl-PL" sz="2400" spc="-1" strike="noStrike">
                <a:solidFill>
                  <a:srgbClr val="000000"/>
                </a:solidFill>
                <a:uFill>
                  <a:solidFill>
                    <a:srgbClr val="ffffff"/>
                  </a:solidFill>
                </a:uFill>
                <a:latin typeface="Arial"/>
              </a:rPr>
              <a:t>Przejazdy kat. A-C wyposażone są w urządzenia elektroniczne, </a:t>
            </a:r>
            <a:endParaRPr/>
          </a:p>
          <a:p>
            <a:pPr>
              <a:lnSpc>
                <a:spcPct val="100000"/>
              </a:lnSpc>
            </a:pPr>
            <a:r>
              <a:rPr lang="pl-PL" sz="2400" spc="-1" strike="noStrike">
                <a:solidFill>
                  <a:srgbClr val="000000"/>
                </a:solidFill>
                <a:uFill>
                  <a:solidFill>
                    <a:srgbClr val="ffffff"/>
                  </a:solidFill>
                </a:uFill>
                <a:latin typeface="Arial"/>
              </a:rPr>
              <a:t>które pomagają kierowcom pokonać przejazd w bezpieczniejszy sposób. </a:t>
            </a:r>
            <a:endParaRPr/>
          </a:p>
          <a:p>
            <a:pPr>
              <a:lnSpc>
                <a:spcPct val="100000"/>
              </a:lnSpc>
            </a:pPr>
            <a:endParaRPr/>
          </a:p>
          <a:p>
            <a:pPr>
              <a:lnSpc>
                <a:spcPct val="100000"/>
              </a:lnSpc>
            </a:pPr>
            <a:r>
              <a:rPr lang="pl-PL" sz="2400" spc="-1" strike="noStrike">
                <a:solidFill>
                  <a:srgbClr val="000000"/>
                </a:solidFill>
                <a:uFill>
                  <a:solidFill>
                    <a:srgbClr val="ffffff"/>
                  </a:solidFill>
                </a:uFill>
                <a:latin typeface="Arial"/>
              </a:rPr>
              <a:t>Należy pamiętać jednak, że tak jak inne urządzenia elektroniczne, tak i rogatki </a:t>
            </a:r>
            <a:endParaRPr/>
          </a:p>
          <a:p>
            <a:pPr>
              <a:lnSpc>
                <a:spcPct val="100000"/>
              </a:lnSpc>
            </a:pPr>
            <a:r>
              <a:rPr lang="pl-PL" sz="2400" spc="-1" strike="noStrike">
                <a:solidFill>
                  <a:srgbClr val="000000"/>
                </a:solidFill>
                <a:uFill>
                  <a:solidFill>
                    <a:srgbClr val="ffffff"/>
                  </a:solidFill>
                </a:uFill>
                <a:latin typeface="Arial"/>
              </a:rPr>
              <a:t>czy sygnalizacja świetlna lub dźwiękowa może ulec uszkodzeniu.</a:t>
            </a:r>
            <a:endParaRPr/>
          </a:p>
          <a:p>
            <a:pPr>
              <a:lnSpc>
                <a:spcPct val="100000"/>
              </a:lnSpc>
            </a:pPr>
            <a:endParaRPr/>
          </a:p>
          <a:p>
            <a:pPr>
              <a:lnSpc>
                <a:spcPct val="100000"/>
              </a:lnSpc>
            </a:pPr>
            <a:r>
              <a:rPr lang="pl-PL" sz="2400" spc="-1" strike="noStrike">
                <a:solidFill>
                  <a:srgbClr val="000000"/>
                </a:solidFill>
                <a:uFill>
                  <a:solidFill>
                    <a:srgbClr val="ffffff"/>
                  </a:solidFill>
                </a:uFill>
                <a:latin typeface="Arial"/>
              </a:rPr>
              <a:t>Podobnie jest z dróżnikami, którzy mogą np. zasłabnąć i nie zamknąć rogatek </a:t>
            </a:r>
            <a:endParaRPr/>
          </a:p>
          <a:p>
            <a:pPr>
              <a:lnSpc>
                <a:spcPct val="100000"/>
              </a:lnSpc>
            </a:pPr>
            <a:r>
              <a:rPr lang="pl-PL" sz="2400" spc="-1" strike="noStrike">
                <a:solidFill>
                  <a:srgbClr val="000000"/>
                </a:solidFill>
                <a:uFill>
                  <a:solidFill>
                    <a:srgbClr val="ffffff"/>
                  </a:solidFill>
                </a:uFill>
                <a:latin typeface="Arial"/>
              </a:rPr>
              <a:t>w odpowiednim momencie.</a:t>
            </a:r>
            <a:endParaRPr/>
          </a:p>
          <a:p>
            <a:pPr>
              <a:lnSpc>
                <a:spcPct val="100000"/>
              </a:lnSpc>
            </a:pPr>
            <a:endParaRPr/>
          </a:p>
          <a:p>
            <a:pPr>
              <a:lnSpc>
                <a:spcPct val="100000"/>
              </a:lnSpc>
            </a:pPr>
            <a:r>
              <a:rPr lang="pl-PL" sz="2400" spc="-1" strike="noStrike">
                <a:solidFill>
                  <a:srgbClr val="ff0000"/>
                </a:solidFill>
                <a:uFill>
                  <a:solidFill>
                    <a:srgbClr val="ffffff"/>
                  </a:solidFill>
                </a:uFill>
                <a:latin typeface="Arial"/>
              </a:rPr>
              <a:t>DLATEGO DOJEŻDŻAJĄC DO KAŻDEGO PRZEJAZDU,</a:t>
            </a:r>
            <a:endParaRPr/>
          </a:p>
          <a:p>
            <a:pPr>
              <a:lnSpc>
                <a:spcPct val="100000"/>
              </a:lnSpc>
            </a:pPr>
            <a:r>
              <a:rPr lang="pl-PL" sz="2400" spc="-1" strike="noStrike">
                <a:solidFill>
                  <a:srgbClr val="ff0000"/>
                </a:solidFill>
                <a:uFill>
                  <a:solidFill>
                    <a:srgbClr val="ffffff"/>
                  </a:solidFill>
                </a:uFill>
                <a:latin typeface="Arial"/>
              </a:rPr>
              <a:t>UPEWNIJ SIĘ DODATKOWO, CZY W POBLIŻU NIE MA POCIĄGU!!!</a:t>
            </a:r>
            <a:endParaRPr/>
          </a:p>
        </p:txBody>
      </p:sp>
    </p:spTree>
  </p:cSld>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2" name="TextShape 1"/>
          <p:cNvSpPr txBox="1"/>
          <p:nvPr/>
        </p:nvSpPr>
        <p:spPr>
          <a:xfrm>
            <a:off x="104760" y="144000"/>
            <a:ext cx="10515240" cy="327960"/>
          </a:xfrm>
          <a:prstGeom prst="rect">
            <a:avLst/>
          </a:prstGeom>
          <a:noFill/>
          <a:ln>
            <a:noFill/>
          </a:ln>
        </p:spPr>
        <p:txBody>
          <a:bodyPr anchor="ctr"/>
          <a:p>
            <a:pPr>
              <a:lnSpc>
                <a:spcPct val="90000"/>
              </a:lnSpc>
            </a:pPr>
            <a:r>
              <a:rPr lang="pl-PL" sz="4400" spc="-1" strike="noStrike">
                <a:solidFill>
                  <a:srgbClr val="ffffff"/>
                </a:solidFill>
                <a:uFill>
                  <a:solidFill>
                    <a:srgbClr val="ffffff"/>
                  </a:solidFill>
                </a:uFill>
                <a:latin typeface="Arial"/>
              </a:rPr>
              <a:t>Zasada działania przejazdu kat. B</a:t>
            </a:r>
            <a:endParaRPr/>
          </a:p>
        </p:txBody>
      </p:sp>
      <p:sp>
        <p:nvSpPr>
          <p:cNvPr id="153" name="CustomShape 2"/>
          <p:cNvSpPr/>
          <p:nvPr/>
        </p:nvSpPr>
        <p:spPr>
          <a:xfrm>
            <a:off x="776160" y="1612800"/>
            <a:ext cx="10977480" cy="3747960"/>
          </a:xfrm>
          <a:prstGeom prst="rect">
            <a:avLst/>
          </a:prstGeom>
          <a:noFill/>
          <a:ln>
            <a:noFill/>
          </a:ln>
        </p:spPr>
        <p:style>
          <a:lnRef idx="0"/>
          <a:fillRef idx="0"/>
          <a:effectRef idx="0"/>
          <a:fontRef idx="minor"/>
        </p:style>
        <p:txBody>
          <a:bodyPr lIns="90000" rIns="90000" tIns="45000" bIns="45000"/>
          <a:p>
            <a:pPr marL="285840" indent="-285480">
              <a:lnSpc>
                <a:spcPct val="100000"/>
              </a:lnSpc>
              <a:buFont typeface="Arial"/>
              <a:buChar char="•"/>
            </a:pPr>
            <a:r>
              <a:rPr lang="pl-PL" sz="2400" spc="-1" strike="noStrike">
                <a:solidFill>
                  <a:srgbClr val="000000"/>
                </a:solidFill>
                <a:uFill>
                  <a:solidFill>
                    <a:srgbClr val="ffffff"/>
                  </a:solidFill>
                </a:uFill>
                <a:latin typeface="Arial"/>
              </a:rPr>
              <a:t>przejazdy kat. B zamykane są po najechaniu pociągu na czujnik </a:t>
            </a:r>
            <a:endParaRPr/>
          </a:p>
          <a:p>
            <a:pPr marL="285840" indent="-285480">
              <a:lnSpc>
                <a:spcPct val="100000"/>
              </a:lnSpc>
              <a:buFont typeface="Arial"/>
              <a:buChar char="•"/>
            </a:pPr>
            <a:r>
              <a:rPr lang="pl-PL" sz="2400" spc="-1" strike="noStrike">
                <a:solidFill>
                  <a:srgbClr val="000000"/>
                </a:solidFill>
                <a:uFill>
                  <a:solidFill>
                    <a:srgbClr val="ffffff"/>
                  </a:solidFill>
                </a:uFill>
                <a:latin typeface="Arial"/>
              </a:rPr>
              <a:t>przed zamknięciem rogatek włącza się sygnalizacja dźwiękowa i świetlna</a:t>
            </a:r>
            <a:endParaRPr/>
          </a:p>
          <a:p>
            <a:pPr marL="266760">
              <a:lnSpc>
                <a:spcPct val="100000"/>
              </a:lnSpc>
            </a:pPr>
            <a:endParaRPr/>
          </a:p>
          <a:p>
            <a:pPr marL="266760">
              <a:lnSpc>
                <a:spcPct val="100000"/>
              </a:lnSpc>
            </a:pPr>
            <a:r>
              <a:rPr lang="pl-PL" sz="2400" spc="-1" strike="noStrike">
                <a:solidFill>
                  <a:srgbClr val="ff0000"/>
                </a:solidFill>
                <a:uFill>
                  <a:solidFill>
                    <a:srgbClr val="ffffff"/>
                  </a:solidFill>
                </a:uFill>
                <a:latin typeface="Arial"/>
              </a:rPr>
              <a:t>WAŻNE!!! NIE LEKCEWAŻ SYGNALIZACJI! </a:t>
            </a:r>
            <a:endParaRPr/>
          </a:p>
          <a:p>
            <a:pPr marL="266760">
              <a:lnSpc>
                <a:spcPct val="100000"/>
              </a:lnSpc>
            </a:pPr>
            <a:r>
              <a:rPr lang="pl-PL" sz="2400" spc="-1" strike="noStrike">
                <a:solidFill>
                  <a:srgbClr val="ff0000"/>
                </a:solidFill>
                <a:uFill>
                  <a:solidFill>
                    <a:srgbClr val="ffffff"/>
                  </a:solidFill>
                </a:uFill>
                <a:latin typeface="Arial"/>
              </a:rPr>
              <a:t>W MOMENCIE GDY ŚWIATŁA ZACZNĄ MIGAĆ, MOŻESZ NIE MIEĆ </a:t>
            </a:r>
            <a:endParaRPr/>
          </a:p>
          <a:p>
            <a:pPr marL="266760">
              <a:lnSpc>
                <a:spcPct val="100000"/>
              </a:lnSpc>
            </a:pPr>
            <a:r>
              <a:rPr lang="pl-PL" sz="2400" spc="-1" strike="noStrike">
                <a:solidFill>
                  <a:srgbClr val="ff0000"/>
                </a:solidFill>
                <a:uFill>
                  <a:solidFill>
                    <a:srgbClr val="ffffff"/>
                  </a:solidFill>
                </a:uFill>
                <a:latin typeface="Arial"/>
              </a:rPr>
              <a:t>JUŻ CZASU, ABY OPUŚCIĆ PRZEJAZD, NARAŻAJĄC TYM SAMYM SWOJE ŻYCIE, A TAKŻE ŻYCIE INNYCH!</a:t>
            </a:r>
            <a:endParaRPr/>
          </a:p>
          <a:p>
            <a:pPr>
              <a:lnSpc>
                <a:spcPct val="100000"/>
              </a:lnSpc>
            </a:pPr>
            <a:endParaRPr/>
          </a:p>
          <a:p>
            <a:pPr>
              <a:lnSpc>
                <a:spcPct val="100000"/>
              </a:lnSpc>
            </a:pPr>
            <a:r>
              <a:rPr lang="pl-PL" sz="2400" spc="-1" strike="noStrike">
                <a:solidFill>
                  <a:srgbClr val="000000"/>
                </a:solidFill>
                <a:uFill>
                  <a:solidFill>
                    <a:srgbClr val="ffffff"/>
                  </a:solidFill>
                </a:uFill>
                <a:latin typeface="Arial"/>
              </a:rPr>
              <a:t>W czasie, który mija od zapalenia się sygnalizacji świetlnej do opuszczenia rogatek, pociąg jadący z prędkością 160 km/h przebywa drogę 577 m.</a:t>
            </a:r>
            <a:endParaRPr/>
          </a:p>
        </p:txBody>
      </p:sp>
    </p:spTree>
  </p:cSld>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4" name="TextShape 1"/>
          <p:cNvSpPr txBox="1"/>
          <p:nvPr/>
        </p:nvSpPr>
        <p:spPr>
          <a:xfrm>
            <a:off x="104760" y="144000"/>
            <a:ext cx="10515240" cy="327960"/>
          </a:xfrm>
          <a:prstGeom prst="rect">
            <a:avLst/>
          </a:prstGeom>
          <a:noFill/>
          <a:ln>
            <a:noFill/>
          </a:ln>
        </p:spPr>
        <p:txBody>
          <a:bodyPr anchor="ctr"/>
          <a:p>
            <a:pPr>
              <a:lnSpc>
                <a:spcPct val="90000"/>
              </a:lnSpc>
            </a:pPr>
            <a:r>
              <a:rPr lang="pl-PL" sz="4400" spc="-1" strike="noStrike">
                <a:solidFill>
                  <a:srgbClr val="ffffff"/>
                </a:solidFill>
                <a:uFill>
                  <a:solidFill>
                    <a:srgbClr val="ffffff"/>
                  </a:solidFill>
                </a:uFill>
                <a:latin typeface="Arial"/>
              </a:rPr>
              <a:t>Co się dzieje w głowie kierowcy?</a:t>
            </a:r>
            <a:endParaRPr/>
          </a:p>
        </p:txBody>
      </p:sp>
      <p:sp>
        <p:nvSpPr>
          <p:cNvPr id="155" name="CustomShape 2"/>
          <p:cNvSpPr/>
          <p:nvPr/>
        </p:nvSpPr>
        <p:spPr>
          <a:xfrm>
            <a:off x="1009800" y="1730880"/>
            <a:ext cx="11121120" cy="4296600"/>
          </a:xfrm>
          <a:prstGeom prst="rect">
            <a:avLst/>
          </a:prstGeom>
          <a:noFill/>
          <a:ln>
            <a:noFill/>
          </a:ln>
        </p:spPr>
        <p:style>
          <a:lnRef idx="0"/>
          <a:fillRef idx="0"/>
          <a:effectRef idx="0"/>
          <a:fontRef idx="minor"/>
        </p:style>
        <p:txBody>
          <a:bodyPr wrap="none" lIns="90000" rIns="90000" tIns="45000" bIns="45000"/>
          <a:p>
            <a:pPr marL="285840" indent="-285480">
              <a:lnSpc>
                <a:spcPct val="100000"/>
              </a:lnSpc>
              <a:buFont typeface="Arial"/>
              <a:buChar char="•"/>
            </a:pPr>
            <a:r>
              <a:rPr lang="pl-PL" sz="2400" spc="-1" strike="noStrike">
                <a:solidFill>
                  <a:srgbClr val="000000"/>
                </a:solidFill>
                <a:uFill>
                  <a:solidFill>
                    <a:srgbClr val="ffffff"/>
                  </a:solidFill>
                </a:uFill>
                <a:latin typeface="Arial"/>
              </a:rPr>
              <a:t>czy zawsze jestem „obecny” (świadomie kontroluję wszystko) </a:t>
            </a:r>
            <a:endParaRPr/>
          </a:p>
          <a:p>
            <a:pPr marL="270000">
              <a:lnSpc>
                <a:spcPct val="100000"/>
              </a:lnSpc>
            </a:pPr>
            <a:r>
              <a:rPr lang="pl-PL" sz="2400" spc="-1" strike="noStrike">
                <a:solidFill>
                  <a:srgbClr val="000000"/>
                </a:solidFill>
                <a:uFill>
                  <a:solidFill>
                    <a:srgbClr val="ffffff"/>
                  </a:solidFill>
                </a:uFill>
                <a:latin typeface="Arial"/>
              </a:rPr>
              <a:t>podczas prowadzenia pojazdu?</a:t>
            </a:r>
            <a:endParaRPr/>
          </a:p>
          <a:p>
            <a:pPr marL="270000">
              <a:lnSpc>
                <a:spcPct val="100000"/>
              </a:lnSpc>
            </a:pPr>
            <a:endParaRPr/>
          </a:p>
          <a:p>
            <a:pPr marL="285840" indent="-285480">
              <a:lnSpc>
                <a:spcPct val="100000"/>
              </a:lnSpc>
              <a:buFont typeface="Arial"/>
              <a:buChar char="•"/>
            </a:pPr>
            <a:r>
              <a:rPr lang="pl-PL" sz="2400" spc="-1" strike="noStrike">
                <a:solidFill>
                  <a:srgbClr val="000000"/>
                </a:solidFill>
                <a:uFill>
                  <a:solidFill>
                    <a:srgbClr val="ffffff"/>
                  </a:solidFill>
                </a:uFill>
                <a:latin typeface="Arial"/>
              </a:rPr>
              <a:t>czy zdarza mi się „jeździć na pamięć”?</a:t>
            </a:r>
            <a:endParaRPr/>
          </a:p>
          <a:p>
            <a:pPr>
              <a:lnSpc>
                <a:spcPct val="100000"/>
              </a:lnSpc>
            </a:pPr>
            <a:endParaRPr/>
          </a:p>
          <a:p>
            <a:pPr marL="285840" indent="-285480">
              <a:lnSpc>
                <a:spcPct val="100000"/>
              </a:lnSpc>
              <a:buFont typeface="Arial"/>
              <a:buChar char="•"/>
            </a:pPr>
            <a:r>
              <a:rPr lang="pl-PL" sz="2400" spc="-1" strike="noStrike">
                <a:solidFill>
                  <a:srgbClr val="000000"/>
                </a:solidFill>
                <a:uFill>
                  <a:solidFill>
                    <a:srgbClr val="ffffff"/>
                  </a:solidFill>
                </a:uFill>
                <a:latin typeface="Arial"/>
              </a:rPr>
              <a:t>czy wykonuję czynności mechanicznie?</a:t>
            </a:r>
            <a:endParaRPr/>
          </a:p>
          <a:p>
            <a:pPr>
              <a:lnSpc>
                <a:spcPct val="100000"/>
              </a:lnSpc>
            </a:pPr>
            <a:endParaRPr/>
          </a:p>
          <a:p>
            <a:pPr marL="285840" indent="-285480">
              <a:lnSpc>
                <a:spcPct val="100000"/>
              </a:lnSpc>
              <a:buFont typeface="Arial"/>
              <a:buChar char="•"/>
            </a:pPr>
            <a:r>
              <a:rPr lang="pl-PL" sz="2400" spc="-1" strike="noStrike">
                <a:solidFill>
                  <a:srgbClr val="000000"/>
                </a:solidFill>
                <a:uFill>
                  <a:solidFill>
                    <a:srgbClr val="ffffff"/>
                  </a:solidFill>
                </a:uFill>
                <a:latin typeface="Arial"/>
              </a:rPr>
              <a:t>czy niska częstotliwość z jaką poruszają się pociągi na niektórych przejazdach </a:t>
            </a:r>
            <a:endParaRPr/>
          </a:p>
          <a:p>
            <a:pPr marL="93600">
              <a:lnSpc>
                <a:spcPct val="100000"/>
              </a:lnSpc>
            </a:pPr>
            <a:r>
              <a:rPr lang="pl-PL" sz="2400" spc="-1" strike="noStrike">
                <a:solidFill>
                  <a:srgbClr val="000000"/>
                </a:solidFill>
                <a:uFill>
                  <a:solidFill>
                    <a:srgbClr val="ffffff"/>
                  </a:solidFill>
                </a:uFill>
                <a:latin typeface="Arial"/>
              </a:rPr>
              <a:t>  </a:t>
            </a:r>
            <a:r>
              <a:rPr lang="pl-PL" sz="2400" spc="-1" strike="noStrike">
                <a:solidFill>
                  <a:srgbClr val="000000"/>
                </a:solidFill>
                <a:uFill>
                  <a:solidFill>
                    <a:srgbClr val="ffffff"/>
                  </a:solidFill>
                </a:uFill>
                <a:latin typeface="Arial"/>
              </a:rPr>
              <a:t>(małe prawdopodobieństwo wystąpienia wypadku) powoduje wzrost chęci </a:t>
            </a:r>
            <a:endParaRPr/>
          </a:p>
          <a:p>
            <a:pPr marL="271440">
              <a:lnSpc>
                <a:spcPct val="100000"/>
              </a:lnSpc>
            </a:pPr>
            <a:r>
              <a:rPr lang="pl-PL" sz="2400" spc="-1" strike="noStrike">
                <a:solidFill>
                  <a:srgbClr val="000000"/>
                </a:solidFill>
                <a:uFill>
                  <a:solidFill>
                    <a:srgbClr val="ffffff"/>
                  </a:solidFill>
                </a:uFill>
                <a:latin typeface="Arial"/>
              </a:rPr>
              <a:t>do ryzykowania podczas przekraczania przejazdów kolejowo-drogowych?</a:t>
            </a:r>
            <a:endParaRPr/>
          </a:p>
          <a:p>
            <a:pPr>
              <a:lnSpc>
                <a:spcPct val="100000"/>
              </a:lnSpc>
            </a:pPr>
            <a:endParaRPr/>
          </a:p>
          <a:p>
            <a:pPr>
              <a:lnSpc>
                <a:spcPct val="100000"/>
              </a:lnSpc>
            </a:pPr>
            <a:r>
              <a:rPr lang="pl-PL" sz="1800" spc="-1" strike="noStrike">
                <a:solidFill>
                  <a:srgbClr val="000000"/>
                </a:solidFill>
                <a:uFill>
                  <a:solidFill>
                    <a:srgbClr val="ffffff"/>
                  </a:solidFill>
                </a:uFill>
                <a:latin typeface="Calibri"/>
              </a:rPr>
              <a:t> </a:t>
            </a:r>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3" name="TextShape 1"/>
          <p:cNvSpPr txBox="1"/>
          <p:nvPr/>
        </p:nvSpPr>
        <p:spPr>
          <a:xfrm>
            <a:off x="104760" y="144000"/>
            <a:ext cx="10515240" cy="327960"/>
          </a:xfrm>
          <a:prstGeom prst="rect">
            <a:avLst/>
          </a:prstGeom>
          <a:noFill/>
          <a:ln>
            <a:noFill/>
          </a:ln>
        </p:spPr>
        <p:txBody>
          <a:bodyPr anchor="ctr"/>
          <a:p>
            <a:pPr>
              <a:lnSpc>
                <a:spcPct val="90000"/>
              </a:lnSpc>
            </a:pPr>
            <a:r>
              <a:rPr lang="pl-PL" sz="4400" spc="-1" strike="noStrike">
                <a:solidFill>
                  <a:srgbClr val="ffffff"/>
                </a:solidFill>
                <a:uFill>
                  <a:solidFill>
                    <a:srgbClr val="ffffff"/>
                  </a:solidFill>
                </a:uFill>
                <a:latin typeface="Arial"/>
              </a:rPr>
              <a:t>Przejazd kolejowo-drogowy</a:t>
            </a:r>
            <a:endParaRPr/>
          </a:p>
        </p:txBody>
      </p:sp>
      <p:sp>
        <p:nvSpPr>
          <p:cNvPr id="84" name="TextShape 2"/>
          <p:cNvSpPr txBox="1"/>
          <p:nvPr/>
        </p:nvSpPr>
        <p:spPr>
          <a:xfrm>
            <a:off x="969840" y="2790360"/>
            <a:ext cx="5814720" cy="1121400"/>
          </a:xfrm>
          <a:prstGeom prst="rect">
            <a:avLst/>
          </a:prstGeom>
          <a:noFill/>
          <a:ln>
            <a:noFill/>
          </a:ln>
        </p:spPr>
        <p:txBody>
          <a:bodyPr/>
          <a:p>
            <a:pPr algn="ctr">
              <a:lnSpc>
                <a:spcPct val="100000"/>
              </a:lnSpc>
            </a:pPr>
            <a:r>
              <a:rPr lang="pl-PL" sz="2800" spc="-1" strike="noStrike">
                <a:solidFill>
                  <a:srgbClr val="000000"/>
                </a:solidFill>
                <a:uFill>
                  <a:solidFill>
                    <a:srgbClr val="ffffff"/>
                  </a:solidFill>
                </a:uFill>
                <a:latin typeface="Arial"/>
              </a:rPr>
              <a:t>skrzyżowanie linii kolejowej </a:t>
            </a:r>
            <a:endParaRPr/>
          </a:p>
          <a:p>
            <a:pPr algn="ctr">
              <a:lnSpc>
                <a:spcPct val="100000"/>
              </a:lnSpc>
            </a:pPr>
            <a:r>
              <a:rPr lang="pl-PL" sz="2800" spc="-1" strike="noStrike">
                <a:solidFill>
                  <a:srgbClr val="000000"/>
                </a:solidFill>
                <a:uFill>
                  <a:solidFill>
                    <a:srgbClr val="ffffff"/>
                  </a:solidFill>
                </a:uFill>
                <a:latin typeface="Arial"/>
              </a:rPr>
              <a:t>z drogą kołową w jednym poziomie</a:t>
            </a:r>
            <a:endParaRPr/>
          </a:p>
        </p:txBody>
      </p:sp>
      <p:pic>
        <p:nvPicPr>
          <p:cNvPr id="85" name="Obraz 2" descr=""/>
          <p:cNvPicPr/>
          <p:nvPr/>
        </p:nvPicPr>
        <p:blipFill>
          <a:blip r:embed="rId1"/>
          <a:stretch/>
        </p:blipFill>
        <p:spPr>
          <a:xfrm>
            <a:off x="6906960" y="1774080"/>
            <a:ext cx="4755600" cy="3154320"/>
          </a:xfrm>
          <a:prstGeom prst="rect">
            <a:avLst/>
          </a:prstGeom>
          <a:ln>
            <a:noFill/>
          </a:ln>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56" name="Obraz 3" descr=""/>
          <p:cNvPicPr/>
          <p:nvPr/>
        </p:nvPicPr>
        <p:blipFill>
          <a:blip r:embed="rId1"/>
          <a:stretch/>
        </p:blipFill>
        <p:spPr>
          <a:xfrm>
            <a:off x="0" y="0"/>
            <a:ext cx="12191760" cy="6857640"/>
          </a:xfrm>
          <a:prstGeom prst="rect">
            <a:avLst/>
          </a:prstGeom>
          <a:ln>
            <a:noFill/>
          </a:ln>
        </p:spPr>
      </p:pic>
    </p:spTree>
  </p:cSld>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6" name="TextShape 1"/>
          <p:cNvSpPr txBox="1"/>
          <p:nvPr/>
        </p:nvSpPr>
        <p:spPr>
          <a:xfrm>
            <a:off x="104760" y="144000"/>
            <a:ext cx="10515240" cy="327960"/>
          </a:xfrm>
          <a:prstGeom prst="rect">
            <a:avLst/>
          </a:prstGeom>
          <a:noFill/>
          <a:ln>
            <a:noFill/>
          </a:ln>
        </p:spPr>
        <p:txBody>
          <a:bodyPr anchor="ctr"/>
          <a:p>
            <a:pPr>
              <a:lnSpc>
                <a:spcPct val="90000"/>
              </a:lnSpc>
            </a:pPr>
            <a:r>
              <a:rPr lang="pl-PL" sz="4400" spc="-1" strike="noStrike">
                <a:solidFill>
                  <a:srgbClr val="ffffff"/>
                </a:solidFill>
                <a:uFill>
                  <a:solidFill>
                    <a:srgbClr val="ffffff"/>
                  </a:solidFill>
                </a:uFill>
                <a:latin typeface="Arial"/>
              </a:rPr>
              <a:t>Przejazd kolejowo-drogowy</a:t>
            </a:r>
            <a:endParaRPr/>
          </a:p>
        </p:txBody>
      </p:sp>
      <p:sp>
        <p:nvSpPr>
          <p:cNvPr id="87" name="TextShape 2"/>
          <p:cNvSpPr txBox="1"/>
          <p:nvPr/>
        </p:nvSpPr>
        <p:spPr>
          <a:xfrm>
            <a:off x="762120" y="1647720"/>
            <a:ext cx="10515240" cy="4350960"/>
          </a:xfrm>
          <a:prstGeom prst="rect">
            <a:avLst/>
          </a:prstGeom>
          <a:noFill/>
          <a:ln>
            <a:noFill/>
          </a:ln>
        </p:spPr>
        <p:txBody>
          <a:bodyPr/>
          <a:p>
            <a:pPr marL="228600" indent="-228240" algn="just">
              <a:lnSpc>
                <a:spcPct val="100000"/>
              </a:lnSpc>
              <a:buFont typeface="Arial"/>
              <a:buChar char="•"/>
            </a:pPr>
            <a:r>
              <a:rPr lang="pl-PL" sz="2800" spc="-1" strike="noStrike">
                <a:solidFill>
                  <a:srgbClr val="000000"/>
                </a:solidFill>
                <a:uFill>
                  <a:solidFill>
                    <a:srgbClr val="ffffff"/>
                  </a:solidFill>
                </a:uFill>
                <a:latin typeface="Arial"/>
              </a:rPr>
              <a:t>Art. 28. pkt 1. Prawa o Ruchu Drogowym: „Kierujący pojazdem, zbliżając się do przejazdu kolejowego oraz przejeżdżając przez przejazd, jest obowiązany zachować szczególną ostrożność. Przed wjechaniem na tory jest on obowiązany upewnić się, czy nie zbliża się pojazd szynowy, oraz przedsięwziąć odpowiednie środki ostrożności, zwłaszcza jeżeli wskutek mgły lub z innych powodów przejrzystość powietrza jest zmniejszona.”</a:t>
            </a:r>
            <a:endParaRPr/>
          </a:p>
          <a:p>
            <a:pPr algn="just">
              <a:lnSpc>
                <a:spcPct val="100000"/>
              </a:lnSpc>
            </a:pPr>
            <a:endParaRPr/>
          </a:p>
          <a:p>
            <a:pPr marL="228600" indent="-228240" algn="just">
              <a:lnSpc>
                <a:spcPct val="100000"/>
              </a:lnSpc>
              <a:buFont typeface="Arial"/>
              <a:buChar char="•"/>
            </a:pPr>
            <a:r>
              <a:rPr lang="pl-PL" sz="2800" spc="-1" strike="noStrike">
                <a:solidFill>
                  <a:srgbClr val="000000"/>
                </a:solidFill>
                <a:uFill>
                  <a:solidFill>
                    <a:srgbClr val="ffffff"/>
                  </a:solidFill>
                </a:uFill>
                <a:latin typeface="Arial"/>
              </a:rPr>
              <a:t>Ponadto Art. 28. pkt 2. Prawa o Ruchu Drogowym określa: „Kierujący jest obowiązany prowadzić pojazd z taką prędkością, aby mógł go zatrzymać w bezpiecznym miejscu, gdy nadjeżdża pojazd szynowy lub gdy urządzenie zabezpieczające albo dawany sygnał zabrania wjazdu na przejazd.”</a:t>
            </a:r>
            <a:endParaRPr/>
          </a:p>
          <a:p>
            <a:pPr algn="just">
              <a:lnSpc>
                <a:spcPct val="100000"/>
              </a:lnSpc>
            </a:pPr>
            <a:r>
              <a:rPr lang="pl-PL" sz="2800" spc="-1" strike="noStrike">
                <a:solidFill>
                  <a:srgbClr val="000000"/>
                </a:solidFill>
                <a:uFill>
                  <a:solidFill>
                    <a:srgbClr val="ffffff"/>
                  </a:solidFill>
                </a:uFill>
                <a:latin typeface="Calibri"/>
              </a:rPr>
              <a:t>
</a:t>
            </a:r>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8" name="TextShape 1"/>
          <p:cNvSpPr txBox="1"/>
          <p:nvPr/>
        </p:nvSpPr>
        <p:spPr>
          <a:xfrm>
            <a:off x="104760" y="144000"/>
            <a:ext cx="10515240" cy="327960"/>
          </a:xfrm>
          <a:prstGeom prst="rect">
            <a:avLst/>
          </a:prstGeom>
          <a:noFill/>
          <a:ln>
            <a:noFill/>
          </a:ln>
        </p:spPr>
        <p:txBody>
          <a:bodyPr anchor="ctr"/>
          <a:p>
            <a:pPr>
              <a:lnSpc>
                <a:spcPct val="90000"/>
              </a:lnSpc>
            </a:pPr>
            <a:r>
              <a:rPr lang="pl-PL" sz="4400" spc="-1" strike="noStrike">
                <a:solidFill>
                  <a:srgbClr val="ffffff"/>
                </a:solidFill>
                <a:uFill>
                  <a:solidFill>
                    <a:srgbClr val="ffffff"/>
                  </a:solidFill>
                </a:uFill>
                <a:latin typeface="Arial"/>
              </a:rPr>
              <a:t>Kategorie przejazdów</a:t>
            </a:r>
            <a:endParaRPr/>
          </a:p>
        </p:txBody>
      </p:sp>
      <p:pic>
        <p:nvPicPr>
          <p:cNvPr id="89" name="Symbol zastępczy zawartości 3" descr=""/>
          <p:cNvPicPr/>
          <p:nvPr/>
        </p:nvPicPr>
        <p:blipFill>
          <a:blip r:embed="rId1"/>
          <a:stretch/>
        </p:blipFill>
        <p:spPr>
          <a:xfrm>
            <a:off x="814320" y="1216080"/>
            <a:ext cx="11219040" cy="4745520"/>
          </a:xfrm>
          <a:prstGeom prst="rect">
            <a:avLst/>
          </a:prstGeom>
          <a:ln>
            <a:noFill/>
          </a:ln>
        </p:spPr>
      </p:pic>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0" name="TextShape 1"/>
          <p:cNvSpPr txBox="1"/>
          <p:nvPr/>
        </p:nvSpPr>
        <p:spPr>
          <a:xfrm>
            <a:off x="104760" y="144000"/>
            <a:ext cx="10515240" cy="327960"/>
          </a:xfrm>
          <a:prstGeom prst="rect">
            <a:avLst/>
          </a:prstGeom>
          <a:noFill/>
          <a:ln>
            <a:noFill/>
          </a:ln>
        </p:spPr>
        <p:txBody>
          <a:bodyPr anchor="ctr"/>
          <a:p>
            <a:pPr>
              <a:lnSpc>
                <a:spcPct val="90000"/>
              </a:lnSpc>
            </a:pPr>
            <a:r>
              <a:rPr lang="pl-PL" sz="3600" spc="-1" strike="noStrike">
                <a:solidFill>
                  <a:srgbClr val="ffffff"/>
                </a:solidFill>
                <a:uFill>
                  <a:solidFill>
                    <a:srgbClr val="ffffff"/>
                  </a:solidFill>
                </a:uFill>
                <a:latin typeface="Arial"/>
              </a:rPr>
              <a:t>Znaki występujące przed przejazdami</a:t>
            </a:r>
            <a:endParaRPr/>
          </a:p>
        </p:txBody>
      </p:sp>
      <p:sp>
        <p:nvSpPr>
          <p:cNvPr id="91" name="TextShape 2"/>
          <p:cNvSpPr txBox="1"/>
          <p:nvPr/>
        </p:nvSpPr>
        <p:spPr>
          <a:xfrm>
            <a:off x="6256800" y="3338640"/>
            <a:ext cx="6078600" cy="455760"/>
          </a:xfrm>
          <a:prstGeom prst="rect">
            <a:avLst/>
          </a:prstGeom>
          <a:noFill/>
          <a:ln>
            <a:noFill/>
          </a:ln>
        </p:spPr>
        <p:txBody>
          <a:bodyPr/>
          <a:p>
            <a:pPr>
              <a:lnSpc>
                <a:spcPct val="100000"/>
              </a:lnSpc>
            </a:pPr>
            <a:r>
              <a:rPr lang="pl-PL" sz="2400" spc="-1" strike="noStrike">
                <a:solidFill>
                  <a:srgbClr val="000000"/>
                </a:solidFill>
                <a:uFill>
                  <a:solidFill>
                    <a:srgbClr val="ffffff"/>
                  </a:solidFill>
                </a:uFill>
                <a:latin typeface="Arial"/>
              </a:rPr>
              <a:t>A9 – przejazd kolejowy z zaporami</a:t>
            </a:r>
            <a:endParaRPr/>
          </a:p>
          <a:p>
            <a:pPr>
              <a:lnSpc>
                <a:spcPct val="100000"/>
              </a:lnSpc>
            </a:pPr>
            <a:r>
              <a:rPr lang="pl-PL" sz="2000" spc="-1" strike="noStrike">
                <a:solidFill>
                  <a:srgbClr val="808080"/>
                </a:solidFill>
                <a:uFill>
                  <a:solidFill>
                    <a:srgbClr val="ffffff"/>
                  </a:solidFill>
                </a:uFill>
                <a:latin typeface="Arial"/>
              </a:rPr>
              <a:t>za ustawienie i czytelność znaku</a:t>
            </a:r>
            <a:endParaRPr/>
          </a:p>
          <a:p>
            <a:pPr>
              <a:lnSpc>
                <a:spcPct val="100000"/>
              </a:lnSpc>
            </a:pPr>
            <a:r>
              <a:rPr lang="pl-PL" sz="2000" spc="-1" strike="noStrike">
                <a:solidFill>
                  <a:srgbClr val="808080"/>
                </a:solidFill>
                <a:uFill>
                  <a:solidFill>
                    <a:srgbClr val="ffffff"/>
                  </a:solidFill>
                </a:uFill>
                <a:latin typeface="Arial"/>
              </a:rPr>
              <a:t>odpowiada zarządca drogi</a:t>
            </a:r>
            <a:endParaRPr/>
          </a:p>
        </p:txBody>
      </p:sp>
      <p:pic>
        <p:nvPicPr>
          <p:cNvPr id="92" name="Obraz 3" descr=""/>
          <p:cNvPicPr/>
          <p:nvPr/>
        </p:nvPicPr>
        <p:blipFill>
          <a:blip r:embed="rId1"/>
          <a:stretch/>
        </p:blipFill>
        <p:spPr>
          <a:xfrm>
            <a:off x="1971360" y="2738520"/>
            <a:ext cx="2481840" cy="2181960"/>
          </a:xfrm>
          <a:prstGeom prst="rect">
            <a:avLst/>
          </a:prstGeom>
          <a:ln>
            <a:noFill/>
          </a:ln>
        </p:spPr>
      </p:pic>
      <p:sp>
        <p:nvSpPr>
          <p:cNvPr id="93" name="CustomShape 3"/>
          <p:cNvSpPr/>
          <p:nvPr/>
        </p:nvSpPr>
        <p:spPr>
          <a:xfrm>
            <a:off x="5757480" y="3338640"/>
            <a:ext cx="499320" cy="981720"/>
          </a:xfrm>
          <a:prstGeom prst="parallelogram">
            <a:avLst>
              <a:gd name="adj" fmla="val 7529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p:style>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4" name="TextShape 1"/>
          <p:cNvSpPr txBox="1"/>
          <p:nvPr/>
        </p:nvSpPr>
        <p:spPr>
          <a:xfrm>
            <a:off x="104760" y="144000"/>
            <a:ext cx="10515240" cy="327960"/>
          </a:xfrm>
          <a:prstGeom prst="rect">
            <a:avLst/>
          </a:prstGeom>
          <a:noFill/>
          <a:ln>
            <a:noFill/>
          </a:ln>
        </p:spPr>
        <p:txBody>
          <a:bodyPr anchor="ctr"/>
          <a:p>
            <a:pPr>
              <a:lnSpc>
                <a:spcPct val="90000"/>
              </a:lnSpc>
            </a:pPr>
            <a:r>
              <a:rPr lang="pl-PL" sz="3600" spc="-1" strike="noStrike">
                <a:solidFill>
                  <a:srgbClr val="ffffff"/>
                </a:solidFill>
                <a:uFill>
                  <a:solidFill>
                    <a:srgbClr val="ffffff"/>
                  </a:solidFill>
                </a:uFill>
                <a:latin typeface="Arial"/>
              </a:rPr>
              <a:t>Znaki występujące przed przejazdami</a:t>
            </a:r>
            <a:endParaRPr/>
          </a:p>
        </p:txBody>
      </p:sp>
      <p:sp>
        <p:nvSpPr>
          <p:cNvPr id="95" name="CustomShape 2"/>
          <p:cNvSpPr/>
          <p:nvPr/>
        </p:nvSpPr>
        <p:spPr>
          <a:xfrm>
            <a:off x="5757480" y="3338640"/>
            <a:ext cx="499320" cy="981720"/>
          </a:xfrm>
          <a:prstGeom prst="parallelogram">
            <a:avLst>
              <a:gd name="adj" fmla="val 7529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p:style>
      </p:sp>
      <p:pic>
        <p:nvPicPr>
          <p:cNvPr id="96" name="Obraz 5" descr=""/>
          <p:cNvPicPr/>
          <p:nvPr/>
        </p:nvPicPr>
        <p:blipFill>
          <a:blip r:embed="rId1"/>
          <a:stretch/>
        </p:blipFill>
        <p:spPr>
          <a:xfrm>
            <a:off x="1971360" y="2738520"/>
            <a:ext cx="2481840" cy="2181960"/>
          </a:xfrm>
          <a:prstGeom prst="rect">
            <a:avLst/>
          </a:prstGeom>
          <a:ln>
            <a:noFill/>
          </a:ln>
        </p:spPr>
      </p:pic>
      <p:sp>
        <p:nvSpPr>
          <p:cNvPr id="97" name="CustomShape 3"/>
          <p:cNvSpPr/>
          <p:nvPr/>
        </p:nvSpPr>
        <p:spPr>
          <a:xfrm>
            <a:off x="6256800" y="3338640"/>
            <a:ext cx="6078600" cy="455760"/>
          </a:xfrm>
          <a:prstGeom prst="rect">
            <a:avLst/>
          </a:prstGeom>
          <a:noFill/>
          <a:ln>
            <a:noFill/>
          </a:ln>
        </p:spPr>
        <p:style>
          <a:lnRef idx="0"/>
          <a:fillRef idx="0"/>
          <a:effectRef idx="0"/>
          <a:fontRef idx="minor"/>
        </p:style>
        <p:txBody>
          <a:bodyPr/>
          <a:p>
            <a:pPr>
              <a:lnSpc>
                <a:spcPct val="100000"/>
              </a:lnSpc>
            </a:pPr>
            <a:r>
              <a:rPr lang="pl-PL" sz="2400" spc="-1" strike="noStrike">
                <a:solidFill>
                  <a:srgbClr val="000000"/>
                </a:solidFill>
                <a:uFill>
                  <a:solidFill>
                    <a:srgbClr val="ffffff"/>
                  </a:solidFill>
                </a:uFill>
                <a:latin typeface="Arial"/>
              </a:rPr>
              <a:t>A10 – przejazd kolejowy bez zapór</a:t>
            </a:r>
            <a:endParaRPr/>
          </a:p>
          <a:p>
            <a:pPr>
              <a:lnSpc>
                <a:spcPct val="100000"/>
              </a:lnSpc>
            </a:pPr>
            <a:r>
              <a:rPr lang="pl-PL" sz="2000" spc="-1" strike="noStrike">
                <a:solidFill>
                  <a:srgbClr val="808080"/>
                </a:solidFill>
                <a:uFill>
                  <a:solidFill>
                    <a:srgbClr val="ffffff"/>
                  </a:solidFill>
                </a:uFill>
                <a:latin typeface="Arial"/>
              </a:rPr>
              <a:t>za ustawienie i czytelność znaku</a:t>
            </a:r>
            <a:endParaRPr/>
          </a:p>
          <a:p>
            <a:pPr>
              <a:lnSpc>
                <a:spcPct val="100000"/>
              </a:lnSpc>
            </a:pPr>
            <a:r>
              <a:rPr lang="pl-PL" sz="2000" spc="-1" strike="noStrike">
                <a:solidFill>
                  <a:srgbClr val="808080"/>
                </a:solidFill>
                <a:uFill>
                  <a:solidFill>
                    <a:srgbClr val="ffffff"/>
                  </a:solidFill>
                </a:uFill>
                <a:latin typeface="Arial"/>
              </a:rPr>
              <a:t>odpowiada zarządca drogi</a:t>
            </a:r>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8" name="TextShape 1"/>
          <p:cNvSpPr txBox="1"/>
          <p:nvPr/>
        </p:nvSpPr>
        <p:spPr>
          <a:xfrm>
            <a:off x="104760" y="144000"/>
            <a:ext cx="10515240" cy="327960"/>
          </a:xfrm>
          <a:prstGeom prst="rect">
            <a:avLst/>
          </a:prstGeom>
          <a:noFill/>
          <a:ln>
            <a:noFill/>
          </a:ln>
        </p:spPr>
        <p:txBody>
          <a:bodyPr anchor="ctr"/>
          <a:p>
            <a:pPr>
              <a:lnSpc>
                <a:spcPct val="90000"/>
              </a:lnSpc>
            </a:pPr>
            <a:r>
              <a:rPr lang="pl-PL" sz="3600" spc="-1" strike="noStrike">
                <a:solidFill>
                  <a:srgbClr val="ffffff"/>
                </a:solidFill>
                <a:uFill>
                  <a:solidFill>
                    <a:srgbClr val="ffffff"/>
                  </a:solidFill>
                </a:uFill>
                <a:latin typeface="Arial"/>
              </a:rPr>
              <a:t>Znaki występujące przed przejazdami</a:t>
            </a:r>
            <a:endParaRPr/>
          </a:p>
        </p:txBody>
      </p:sp>
      <p:sp>
        <p:nvSpPr>
          <p:cNvPr id="99" name="TextShape 2"/>
          <p:cNvSpPr txBox="1"/>
          <p:nvPr/>
        </p:nvSpPr>
        <p:spPr>
          <a:xfrm>
            <a:off x="6256800" y="2040840"/>
            <a:ext cx="5775480" cy="3577320"/>
          </a:xfrm>
          <a:prstGeom prst="rect">
            <a:avLst/>
          </a:prstGeom>
          <a:noFill/>
          <a:ln>
            <a:noFill/>
          </a:ln>
        </p:spPr>
        <p:txBody>
          <a:bodyPr/>
          <a:p>
            <a:pPr algn="just">
              <a:lnSpc>
                <a:spcPct val="100000"/>
              </a:lnSpc>
            </a:pPr>
            <a:r>
              <a:rPr lang="pl-PL" sz="3400" spc="-1" strike="noStrike">
                <a:solidFill>
                  <a:srgbClr val="000000"/>
                </a:solidFill>
                <a:uFill>
                  <a:solidFill>
                    <a:srgbClr val="ffffff"/>
                  </a:solidFill>
                </a:uFill>
                <a:latin typeface="Arial"/>
              </a:rPr>
              <a:t>słupki wskaźnikowe:</a:t>
            </a:r>
            <a:endParaRPr/>
          </a:p>
          <a:p>
            <a:pPr marL="228600" indent="-228240" algn="just">
              <a:lnSpc>
                <a:spcPct val="100000"/>
              </a:lnSpc>
              <a:buFont typeface="Arial"/>
              <a:buChar char="•"/>
            </a:pPr>
            <a:r>
              <a:rPr lang="pl-PL" sz="3400" spc="-1" strike="noStrike">
                <a:solidFill>
                  <a:srgbClr val="000000"/>
                </a:solidFill>
                <a:uFill>
                  <a:solidFill>
                    <a:srgbClr val="ffffff"/>
                  </a:solidFill>
                </a:uFill>
                <a:latin typeface="Arial"/>
              </a:rPr>
              <a:t>G1a – umieszczany pod znakiem ostrzegawczym</a:t>
            </a:r>
            <a:endParaRPr/>
          </a:p>
          <a:p>
            <a:pPr marL="228600" indent="-228240">
              <a:lnSpc>
                <a:spcPct val="100000"/>
              </a:lnSpc>
              <a:buFont typeface="Arial"/>
              <a:buChar char="•"/>
            </a:pPr>
            <a:r>
              <a:rPr lang="pl-PL" sz="3400" spc="-1" strike="noStrike">
                <a:solidFill>
                  <a:srgbClr val="000000"/>
                </a:solidFill>
                <a:uFill>
                  <a:solidFill>
                    <a:srgbClr val="ffffff"/>
                  </a:solidFill>
                </a:uFill>
                <a:latin typeface="Arial"/>
              </a:rPr>
              <a:t>G1b – umieszczany na 2/3 odległości znaku ostrzegawczego od przejazdu</a:t>
            </a:r>
            <a:endParaRPr/>
          </a:p>
          <a:p>
            <a:pPr marL="228600" indent="-228240">
              <a:lnSpc>
                <a:spcPct val="100000"/>
              </a:lnSpc>
              <a:buFont typeface="Arial"/>
              <a:buChar char="•"/>
            </a:pPr>
            <a:r>
              <a:rPr lang="pl-PL" sz="3400" spc="-1" strike="noStrike">
                <a:solidFill>
                  <a:srgbClr val="000000"/>
                </a:solidFill>
                <a:uFill>
                  <a:solidFill>
                    <a:srgbClr val="ffffff"/>
                  </a:solidFill>
                </a:uFill>
                <a:latin typeface="Arial"/>
              </a:rPr>
              <a:t>G1c – umieszczany na 1/3 odległości znaku ostrzegawczego od przejazdu</a:t>
            </a:r>
            <a:endParaRPr/>
          </a:p>
          <a:p>
            <a:pPr marL="228600" indent="-228240" algn="just">
              <a:lnSpc>
                <a:spcPct val="100000"/>
              </a:lnSpc>
              <a:buFont typeface="Arial"/>
              <a:buChar char="•"/>
            </a:pPr>
            <a:r>
              <a:rPr lang="pl-PL" sz="3400" spc="-1" strike="noStrike">
                <a:solidFill>
                  <a:srgbClr val="000000"/>
                </a:solidFill>
                <a:uFill>
                  <a:solidFill>
                    <a:srgbClr val="ffffff"/>
                  </a:solidFill>
                </a:uFill>
                <a:latin typeface="Arial"/>
              </a:rPr>
              <a:t>G1d, e, f – umieszczane analogicznie jak słupki G1a, b, c, po lewej stronie, na drodze </a:t>
            </a:r>
            <a:r>
              <a:rPr lang="pl-PL" sz="3400" spc="-1" strike="noStrike">
                <a:solidFill>
                  <a:srgbClr val="000000"/>
                </a:solidFill>
                <a:uFill>
                  <a:solidFill>
                    <a:srgbClr val="ffffff"/>
                  </a:solidFill>
                </a:uFill>
                <a:latin typeface="Arial"/>
              </a:rPr>
              <a:t>
</a:t>
            </a:r>
            <a:r>
              <a:rPr lang="pl-PL" sz="3400" spc="-1" strike="noStrike">
                <a:solidFill>
                  <a:srgbClr val="000000"/>
                </a:solidFill>
                <a:uFill>
                  <a:solidFill>
                    <a:srgbClr val="ffffff"/>
                  </a:solidFill>
                </a:uFill>
                <a:latin typeface="Arial"/>
              </a:rPr>
              <a:t>o dozwolonej prędkości &gt;60km/h, w przypadku widoczności przejazdu z odległości mniejszej niż 100 metrów lub na drodze jednokierunkowej</a:t>
            </a:r>
            <a:endParaRPr/>
          </a:p>
          <a:p>
            <a:pPr>
              <a:lnSpc>
                <a:spcPct val="100000"/>
              </a:lnSpc>
            </a:pPr>
            <a:r>
              <a:rPr lang="pl-PL" sz="3600" spc="-1" strike="noStrike">
                <a:solidFill>
                  <a:srgbClr val="808080"/>
                </a:solidFill>
                <a:uFill>
                  <a:solidFill>
                    <a:srgbClr val="ffffff"/>
                  </a:solidFill>
                </a:uFill>
                <a:latin typeface="Arial"/>
              </a:rPr>
              <a:t>za ustawienie i czytelność znaków</a:t>
            </a:r>
            <a:endParaRPr/>
          </a:p>
          <a:p>
            <a:pPr>
              <a:lnSpc>
                <a:spcPct val="100000"/>
              </a:lnSpc>
            </a:pPr>
            <a:r>
              <a:rPr lang="pl-PL" sz="3600" spc="-1" strike="noStrike">
                <a:solidFill>
                  <a:srgbClr val="808080"/>
                </a:solidFill>
                <a:uFill>
                  <a:solidFill>
                    <a:srgbClr val="ffffff"/>
                  </a:solidFill>
                </a:uFill>
                <a:latin typeface="Arial"/>
              </a:rPr>
              <a:t>odpowiada zarządca drogi</a:t>
            </a:r>
            <a:endParaRPr/>
          </a:p>
        </p:txBody>
      </p:sp>
      <p:pic>
        <p:nvPicPr>
          <p:cNvPr id="100" name="Obraz 3" descr=""/>
          <p:cNvPicPr/>
          <p:nvPr/>
        </p:nvPicPr>
        <p:blipFill>
          <a:blip r:embed="rId1"/>
          <a:stretch/>
        </p:blipFill>
        <p:spPr>
          <a:xfrm>
            <a:off x="1059480" y="2797920"/>
            <a:ext cx="4305240" cy="2074320"/>
          </a:xfrm>
          <a:prstGeom prst="rect">
            <a:avLst/>
          </a:prstGeom>
          <a:ln>
            <a:noFill/>
          </a:ln>
        </p:spPr>
      </p:pic>
      <p:sp>
        <p:nvSpPr>
          <p:cNvPr id="101" name="CustomShape 3"/>
          <p:cNvSpPr/>
          <p:nvPr/>
        </p:nvSpPr>
        <p:spPr>
          <a:xfrm>
            <a:off x="3492360" y="4983120"/>
            <a:ext cx="612360" cy="364680"/>
          </a:xfrm>
          <a:prstGeom prst="rect">
            <a:avLst/>
          </a:prstGeom>
          <a:noFill/>
          <a:ln>
            <a:noFill/>
          </a:ln>
        </p:spPr>
        <p:style>
          <a:lnRef idx="0"/>
          <a:fillRef idx="0"/>
          <a:effectRef idx="0"/>
          <a:fontRef idx="minor"/>
        </p:style>
        <p:txBody>
          <a:bodyPr wrap="none" lIns="90000" rIns="90000" tIns="45000" bIns="45000"/>
          <a:p>
            <a:pPr>
              <a:lnSpc>
                <a:spcPct val="100000"/>
              </a:lnSpc>
            </a:pPr>
            <a:r>
              <a:rPr lang="pl-PL" sz="1800" spc="-1" strike="noStrike">
                <a:solidFill>
                  <a:srgbClr val="000000"/>
                </a:solidFill>
                <a:uFill>
                  <a:solidFill>
                    <a:srgbClr val="ffffff"/>
                  </a:solidFill>
                </a:uFill>
                <a:latin typeface="Arial"/>
              </a:rPr>
              <a:t>G1a</a:t>
            </a:r>
            <a:endParaRPr/>
          </a:p>
        </p:txBody>
      </p:sp>
      <p:sp>
        <p:nvSpPr>
          <p:cNvPr id="102" name="CustomShape 4"/>
          <p:cNvSpPr/>
          <p:nvPr/>
        </p:nvSpPr>
        <p:spPr>
          <a:xfrm>
            <a:off x="4107960" y="4983120"/>
            <a:ext cx="612360" cy="364680"/>
          </a:xfrm>
          <a:prstGeom prst="rect">
            <a:avLst/>
          </a:prstGeom>
          <a:noFill/>
          <a:ln>
            <a:noFill/>
          </a:ln>
        </p:spPr>
        <p:style>
          <a:lnRef idx="0"/>
          <a:fillRef idx="0"/>
          <a:effectRef idx="0"/>
          <a:fontRef idx="minor"/>
        </p:style>
        <p:txBody>
          <a:bodyPr wrap="none" lIns="90000" rIns="90000" tIns="45000" bIns="45000"/>
          <a:p>
            <a:pPr>
              <a:lnSpc>
                <a:spcPct val="100000"/>
              </a:lnSpc>
            </a:pPr>
            <a:r>
              <a:rPr lang="pl-PL" sz="1800" spc="-1" strike="noStrike">
                <a:solidFill>
                  <a:srgbClr val="000000"/>
                </a:solidFill>
                <a:uFill>
                  <a:solidFill>
                    <a:srgbClr val="ffffff"/>
                  </a:solidFill>
                </a:uFill>
                <a:latin typeface="Arial"/>
              </a:rPr>
              <a:t>G1b</a:t>
            </a:r>
            <a:endParaRPr/>
          </a:p>
        </p:txBody>
      </p:sp>
      <p:sp>
        <p:nvSpPr>
          <p:cNvPr id="103" name="CustomShape 5"/>
          <p:cNvSpPr/>
          <p:nvPr/>
        </p:nvSpPr>
        <p:spPr>
          <a:xfrm>
            <a:off x="4762440" y="4983120"/>
            <a:ext cx="600120" cy="364680"/>
          </a:xfrm>
          <a:prstGeom prst="rect">
            <a:avLst/>
          </a:prstGeom>
          <a:noFill/>
          <a:ln>
            <a:noFill/>
          </a:ln>
        </p:spPr>
        <p:style>
          <a:lnRef idx="0"/>
          <a:fillRef idx="0"/>
          <a:effectRef idx="0"/>
          <a:fontRef idx="minor"/>
        </p:style>
        <p:txBody>
          <a:bodyPr wrap="none" lIns="90000" rIns="90000" tIns="45000" bIns="45000"/>
          <a:p>
            <a:pPr>
              <a:lnSpc>
                <a:spcPct val="100000"/>
              </a:lnSpc>
            </a:pPr>
            <a:r>
              <a:rPr lang="pl-PL" sz="1800" spc="-1" strike="noStrike">
                <a:solidFill>
                  <a:srgbClr val="000000"/>
                </a:solidFill>
                <a:uFill>
                  <a:solidFill>
                    <a:srgbClr val="ffffff"/>
                  </a:solidFill>
                </a:uFill>
                <a:latin typeface="Arial"/>
              </a:rPr>
              <a:t>G1c</a:t>
            </a:r>
            <a:endParaRPr/>
          </a:p>
        </p:txBody>
      </p:sp>
      <p:sp>
        <p:nvSpPr>
          <p:cNvPr id="104" name="CustomShape 6"/>
          <p:cNvSpPr/>
          <p:nvPr/>
        </p:nvSpPr>
        <p:spPr>
          <a:xfrm>
            <a:off x="1129320" y="4983120"/>
            <a:ext cx="612360" cy="364680"/>
          </a:xfrm>
          <a:prstGeom prst="rect">
            <a:avLst/>
          </a:prstGeom>
          <a:noFill/>
          <a:ln>
            <a:noFill/>
          </a:ln>
        </p:spPr>
        <p:style>
          <a:lnRef idx="0"/>
          <a:fillRef idx="0"/>
          <a:effectRef idx="0"/>
          <a:fontRef idx="minor"/>
        </p:style>
        <p:txBody>
          <a:bodyPr wrap="none" lIns="90000" rIns="90000" tIns="45000" bIns="45000"/>
          <a:p>
            <a:pPr>
              <a:lnSpc>
                <a:spcPct val="100000"/>
              </a:lnSpc>
            </a:pPr>
            <a:r>
              <a:rPr lang="pl-PL" sz="1800" spc="-1" strike="noStrike">
                <a:solidFill>
                  <a:srgbClr val="000000"/>
                </a:solidFill>
                <a:uFill>
                  <a:solidFill>
                    <a:srgbClr val="ffffff"/>
                  </a:solidFill>
                </a:uFill>
                <a:latin typeface="Arial"/>
              </a:rPr>
              <a:t>G1d</a:t>
            </a:r>
            <a:endParaRPr/>
          </a:p>
        </p:txBody>
      </p:sp>
      <p:sp>
        <p:nvSpPr>
          <p:cNvPr id="105" name="CustomShape 7"/>
          <p:cNvSpPr/>
          <p:nvPr/>
        </p:nvSpPr>
        <p:spPr>
          <a:xfrm>
            <a:off x="1744920" y="4983120"/>
            <a:ext cx="612360" cy="364680"/>
          </a:xfrm>
          <a:prstGeom prst="rect">
            <a:avLst/>
          </a:prstGeom>
          <a:noFill/>
          <a:ln>
            <a:noFill/>
          </a:ln>
        </p:spPr>
        <p:style>
          <a:lnRef idx="0"/>
          <a:fillRef idx="0"/>
          <a:effectRef idx="0"/>
          <a:fontRef idx="minor"/>
        </p:style>
        <p:txBody>
          <a:bodyPr wrap="none" lIns="90000" rIns="90000" tIns="45000" bIns="45000"/>
          <a:p>
            <a:pPr>
              <a:lnSpc>
                <a:spcPct val="100000"/>
              </a:lnSpc>
            </a:pPr>
            <a:r>
              <a:rPr lang="pl-PL" sz="1800" spc="-1" strike="noStrike">
                <a:solidFill>
                  <a:srgbClr val="000000"/>
                </a:solidFill>
                <a:uFill>
                  <a:solidFill>
                    <a:srgbClr val="ffffff"/>
                  </a:solidFill>
                </a:uFill>
                <a:latin typeface="Arial"/>
              </a:rPr>
              <a:t>G1e</a:t>
            </a:r>
            <a:endParaRPr/>
          </a:p>
        </p:txBody>
      </p:sp>
      <p:sp>
        <p:nvSpPr>
          <p:cNvPr id="106" name="CustomShape 8"/>
          <p:cNvSpPr/>
          <p:nvPr/>
        </p:nvSpPr>
        <p:spPr>
          <a:xfrm>
            <a:off x="2400840" y="4983120"/>
            <a:ext cx="549720" cy="364680"/>
          </a:xfrm>
          <a:prstGeom prst="rect">
            <a:avLst/>
          </a:prstGeom>
          <a:noFill/>
          <a:ln>
            <a:noFill/>
          </a:ln>
        </p:spPr>
        <p:style>
          <a:lnRef idx="0"/>
          <a:fillRef idx="0"/>
          <a:effectRef idx="0"/>
          <a:fontRef idx="minor"/>
        </p:style>
        <p:txBody>
          <a:bodyPr wrap="none" lIns="90000" rIns="90000" tIns="45000" bIns="45000"/>
          <a:p>
            <a:pPr>
              <a:lnSpc>
                <a:spcPct val="100000"/>
              </a:lnSpc>
            </a:pPr>
            <a:r>
              <a:rPr lang="pl-PL" sz="1800" spc="-1" strike="noStrike">
                <a:solidFill>
                  <a:srgbClr val="000000"/>
                </a:solidFill>
                <a:uFill>
                  <a:solidFill>
                    <a:srgbClr val="ffffff"/>
                  </a:solidFill>
                </a:uFill>
                <a:latin typeface="Arial"/>
              </a:rPr>
              <a:t>G1f</a:t>
            </a:r>
            <a:endParaRPr/>
          </a:p>
        </p:txBody>
      </p:sp>
      <p:sp>
        <p:nvSpPr>
          <p:cNvPr id="107" name="CustomShape 9"/>
          <p:cNvSpPr/>
          <p:nvPr/>
        </p:nvSpPr>
        <p:spPr>
          <a:xfrm>
            <a:off x="5757480" y="3338640"/>
            <a:ext cx="499320" cy="981720"/>
          </a:xfrm>
          <a:prstGeom prst="parallelogram">
            <a:avLst>
              <a:gd name="adj" fmla="val 7529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p:style>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8" name="TextShape 1"/>
          <p:cNvSpPr txBox="1"/>
          <p:nvPr/>
        </p:nvSpPr>
        <p:spPr>
          <a:xfrm>
            <a:off x="104760" y="144000"/>
            <a:ext cx="10515240" cy="327960"/>
          </a:xfrm>
          <a:prstGeom prst="rect">
            <a:avLst/>
          </a:prstGeom>
          <a:noFill/>
          <a:ln>
            <a:noFill/>
          </a:ln>
        </p:spPr>
        <p:txBody>
          <a:bodyPr anchor="ctr"/>
          <a:p>
            <a:pPr>
              <a:lnSpc>
                <a:spcPct val="90000"/>
              </a:lnSpc>
            </a:pPr>
            <a:r>
              <a:rPr lang="pl-PL" sz="3600" spc="-1" strike="noStrike">
                <a:solidFill>
                  <a:srgbClr val="ffffff"/>
                </a:solidFill>
                <a:uFill>
                  <a:solidFill>
                    <a:srgbClr val="ffffff"/>
                  </a:solidFill>
                </a:uFill>
                <a:latin typeface="Arial"/>
              </a:rPr>
              <a:t>Znaki występujące przed przejazdami</a:t>
            </a:r>
            <a:endParaRPr/>
          </a:p>
        </p:txBody>
      </p:sp>
      <p:sp>
        <p:nvSpPr>
          <p:cNvPr id="109" name="TextShape 2"/>
          <p:cNvSpPr txBox="1"/>
          <p:nvPr/>
        </p:nvSpPr>
        <p:spPr>
          <a:xfrm>
            <a:off x="2091240" y="4064400"/>
            <a:ext cx="4007520" cy="456840"/>
          </a:xfrm>
          <a:prstGeom prst="rect">
            <a:avLst/>
          </a:prstGeom>
          <a:noFill/>
          <a:ln>
            <a:noFill/>
          </a:ln>
        </p:spPr>
        <p:txBody>
          <a:bodyPr/>
          <a:p>
            <a:pPr>
              <a:lnSpc>
                <a:spcPct val="100000"/>
              </a:lnSpc>
            </a:pPr>
            <a:r>
              <a:rPr lang="pl-PL" sz="2400" spc="-1" strike="noStrike">
                <a:solidFill>
                  <a:srgbClr val="000000"/>
                </a:solidFill>
                <a:uFill>
                  <a:solidFill>
                    <a:srgbClr val="ffffff"/>
                  </a:solidFill>
                </a:uFill>
                <a:latin typeface="Arial"/>
              </a:rPr>
              <a:t>B20 – STOP</a:t>
            </a:r>
            <a:endParaRPr/>
          </a:p>
          <a:p>
            <a:pPr>
              <a:lnSpc>
                <a:spcPct val="100000"/>
              </a:lnSpc>
            </a:pPr>
            <a:r>
              <a:rPr lang="pl-PL" sz="2000" spc="-1" strike="noStrike">
                <a:solidFill>
                  <a:srgbClr val="808080"/>
                </a:solidFill>
                <a:uFill>
                  <a:solidFill>
                    <a:srgbClr val="ffffff"/>
                  </a:solidFill>
                </a:uFill>
                <a:latin typeface="Arial"/>
              </a:rPr>
              <a:t>za ustawienie i czytelność znaku</a:t>
            </a:r>
            <a:endParaRPr/>
          </a:p>
          <a:p>
            <a:pPr>
              <a:lnSpc>
                <a:spcPct val="100000"/>
              </a:lnSpc>
            </a:pPr>
            <a:r>
              <a:rPr lang="pl-PL" sz="2000" spc="-1" strike="noStrike">
                <a:solidFill>
                  <a:srgbClr val="808080"/>
                </a:solidFill>
                <a:uFill>
                  <a:solidFill>
                    <a:srgbClr val="ffffff"/>
                  </a:solidFill>
                </a:uFill>
                <a:latin typeface="Arial"/>
              </a:rPr>
              <a:t>odpowiada zarządca drogi</a:t>
            </a:r>
            <a:endParaRPr/>
          </a:p>
        </p:txBody>
      </p:sp>
      <p:sp>
        <p:nvSpPr>
          <p:cNvPr id="110" name="CustomShape 3"/>
          <p:cNvSpPr/>
          <p:nvPr/>
        </p:nvSpPr>
        <p:spPr>
          <a:xfrm>
            <a:off x="1591560" y="4066560"/>
            <a:ext cx="499320" cy="981720"/>
          </a:xfrm>
          <a:prstGeom prst="parallelogram">
            <a:avLst>
              <a:gd name="adj" fmla="val 7529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p:style>
      </p:sp>
      <p:pic>
        <p:nvPicPr>
          <p:cNvPr id="111" name="Obraz 5" descr=""/>
          <p:cNvPicPr/>
          <p:nvPr/>
        </p:nvPicPr>
        <p:blipFill>
          <a:blip r:embed="rId1"/>
          <a:stretch/>
        </p:blipFill>
        <p:spPr>
          <a:xfrm>
            <a:off x="1950480" y="1654920"/>
            <a:ext cx="2074320" cy="2074320"/>
          </a:xfrm>
          <a:prstGeom prst="rect">
            <a:avLst/>
          </a:prstGeom>
          <a:ln>
            <a:noFill/>
          </a:ln>
          <a:effectLst>
            <a:outerShdw algn="ctr" blurRad="63500" rotWithShape="0" sx="102000" sy="102000">
              <a:srgbClr val="000000">
                <a:alpha val="40000"/>
              </a:srgbClr>
            </a:outerShdw>
          </a:effectLst>
        </p:spPr>
      </p:pic>
      <p:pic>
        <p:nvPicPr>
          <p:cNvPr id="112" name="Picture 4" descr=""/>
          <p:cNvPicPr/>
          <p:nvPr/>
        </p:nvPicPr>
        <p:blipFill>
          <a:blip r:embed="rId2"/>
          <a:srcRect l="0" t="0" r="0" b="34528"/>
          <a:stretch/>
        </p:blipFill>
        <p:spPr>
          <a:xfrm>
            <a:off x="7083360" y="1297440"/>
            <a:ext cx="1942920" cy="2455560"/>
          </a:xfrm>
          <a:prstGeom prst="rect">
            <a:avLst/>
          </a:prstGeom>
          <a:ln>
            <a:noFill/>
          </a:ln>
        </p:spPr>
      </p:pic>
      <p:pic>
        <p:nvPicPr>
          <p:cNvPr id="113" name="Obraz 7" descr=""/>
          <p:cNvPicPr/>
          <p:nvPr/>
        </p:nvPicPr>
        <p:blipFill>
          <a:blip r:embed="rId3"/>
          <a:srcRect l="22707" t="30169" r="21494" b="39262"/>
          <a:stretch/>
        </p:blipFill>
        <p:spPr>
          <a:xfrm>
            <a:off x="7031160" y="1240560"/>
            <a:ext cx="1060200" cy="1045800"/>
          </a:xfrm>
          <a:prstGeom prst="rect">
            <a:avLst/>
          </a:prstGeom>
          <a:ln>
            <a:noFill/>
          </a:ln>
        </p:spPr>
      </p:pic>
      <p:pic>
        <p:nvPicPr>
          <p:cNvPr id="114" name="Obraz 8" descr=""/>
          <p:cNvPicPr/>
          <p:nvPr/>
        </p:nvPicPr>
        <p:blipFill>
          <a:blip r:embed="rId4"/>
          <a:srcRect l="22707" t="30169" r="21494" b="39262"/>
          <a:stretch/>
        </p:blipFill>
        <p:spPr>
          <a:xfrm>
            <a:off x="7966080" y="1240560"/>
            <a:ext cx="1060200" cy="1045800"/>
          </a:xfrm>
          <a:prstGeom prst="rect">
            <a:avLst/>
          </a:prstGeom>
          <a:ln>
            <a:noFill/>
          </a:ln>
        </p:spPr>
      </p:pic>
      <p:sp>
        <p:nvSpPr>
          <p:cNvPr id="115" name="CustomShape 4"/>
          <p:cNvSpPr/>
          <p:nvPr/>
        </p:nvSpPr>
        <p:spPr>
          <a:xfrm>
            <a:off x="5291640" y="2633040"/>
            <a:ext cx="1278000" cy="270720"/>
          </a:xfrm>
          <a:prstGeom prst="rect">
            <a:avLst/>
          </a:prstGeom>
          <a:ln>
            <a:noFill/>
          </a:ln>
        </p:spPr>
        <p:style>
          <a:lnRef idx="2">
            <a:schemeClr val="accent3">
              <a:shade val="50000"/>
            </a:schemeClr>
          </a:lnRef>
          <a:fillRef idx="1">
            <a:schemeClr val="accent3"/>
          </a:fillRef>
          <a:effectRef idx="0">
            <a:schemeClr val="accent3"/>
          </a:effectRef>
          <a:fontRef idx="minor"/>
        </p:style>
      </p:sp>
      <p:sp>
        <p:nvSpPr>
          <p:cNvPr id="116" name="CustomShape 5"/>
          <p:cNvSpPr/>
          <p:nvPr/>
        </p:nvSpPr>
        <p:spPr>
          <a:xfrm>
            <a:off x="5291640" y="3037680"/>
            <a:ext cx="1278000" cy="270720"/>
          </a:xfrm>
          <a:prstGeom prst="rect">
            <a:avLst/>
          </a:prstGeom>
          <a:ln>
            <a:noFill/>
          </a:ln>
        </p:spPr>
        <p:style>
          <a:lnRef idx="2">
            <a:schemeClr val="accent3">
              <a:shade val="50000"/>
            </a:schemeClr>
          </a:lnRef>
          <a:fillRef idx="1">
            <a:schemeClr val="accent3"/>
          </a:fillRef>
          <a:effectRef idx="0">
            <a:schemeClr val="accent3"/>
          </a:effectRef>
          <a:fontRef idx="minor"/>
        </p:style>
      </p:sp>
      <p:sp>
        <p:nvSpPr>
          <p:cNvPr id="117" name="CustomShape 6"/>
          <p:cNvSpPr/>
          <p:nvPr/>
        </p:nvSpPr>
        <p:spPr>
          <a:xfrm>
            <a:off x="6907320" y="4066560"/>
            <a:ext cx="499320" cy="981720"/>
          </a:xfrm>
          <a:prstGeom prst="parallelogram">
            <a:avLst>
              <a:gd name="adj" fmla="val 7529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p:style>
      </p:sp>
      <p:sp>
        <p:nvSpPr>
          <p:cNvPr id="118" name="CustomShape 7"/>
          <p:cNvSpPr/>
          <p:nvPr/>
        </p:nvSpPr>
        <p:spPr>
          <a:xfrm>
            <a:off x="7407000" y="4066560"/>
            <a:ext cx="4169160" cy="1574640"/>
          </a:xfrm>
          <a:prstGeom prst="rect">
            <a:avLst/>
          </a:prstGeom>
          <a:noFill/>
          <a:ln>
            <a:noFill/>
          </a:ln>
        </p:spPr>
        <p:style>
          <a:lnRef idx="0"/>
          <a:fillRef idx="0"/>
          <a:effectRef idx="0"/>
          <a:fontRef idx="minor"/>
        </p:style>
        <p:txBody>
          <a:bodyPr/>
          <a:p>
            <a:pPr>
              <a:lnSpc>
                <a:spcPct val="100000"/>
              </a:lnSpc>
            </a:pPr>
            <a:r>
              <a:rPr lang="pl-PL" sz="9600" spc="-1" strike="noStrike">
                <a:solidFill>
                  <a:srgbClr val="000000"/>
                </a:solidFill>
                <a:uFill>
                  <a:solidFill>
                    <a:srgbClr val="ffffff"/>
                  </a:solidFill>
                </a:uFill>
                <a:latin typeface="Arial"/>
              </a:rPr>
              <a:t>sygnalizacja przejazdowa</a:t>
            </a:r>
            <a:endParaRPr/>
          </a:p>
          <a:p>
            <a:pPr>
              <a:lnSpc>
                <a:spcPct val="100000"/>
              </a:lnSpc>
            </a:pPr>
            <a:r>
              <a:rPr lang="pl-PL" sz="8000" spc="-1" strike="noStrike">
                <a:solidFill>
                  <a:srgbClr val="808080"/>
                </a:solidFill>
                <a:uFill>
                  <a:solidFill>
                    <a:srgbClr val="ffffff"/>
                  </a:solidFill>
                </a:uFill>
                <a:latin typeface="Arial"/>
              </a:rPr>
              <a:t>za ustawienie i czytelność znaku</a:t>
            </a:r>
            <a:endParaRPr/>
          </a:p>
          <a:p>
            <a:pPr>
              <a:lnSpc>
                <a:spcPct val="100000"/>
              </a:lnSpc>
            </a:pPr>
            <a:r>
              <a:rPr lang="pl-PL" sz="8000" spc="-1" strike="noStrike">
                <a:solidFill>
                  <a:srgbClr val="808080"/>
                </a:solidFill>
                <a:uFill>
                  <a:solidFill>
                    <a:srgbClr val="ffffff"/>
                  </a:solidFill>
                </a:uFill>
                <a:latin typeface="Arial"/>
              </a:rPr>
              <a:t>odpowiadają </a:t>
            </a:r>
            <a:endParaRPr/>
          </a:p>
          <a:p>
            <a:pPr>
              <a:lnSpc>
                <a:spcPct val="100000"/>
              </a:lnSpc>
            </a:pPr>
            <a:r>
              <a:rPr lang="pl-PL" sz="8000" spc="-1" strike="noStrike">
                <a:solidFill>
                  <a:srgbClr val="808080"/>
                </a:solidFill>
                <a:uFill>
                  <a:solidFill>
                    <a:srgbClr val="ffffff"/>
                  </a:solidFill>
                </a:uFill>
                <a:latin typeface="Arial"/>
              </a:rPr>
              <a:t>PKP Polskie Linie Kolejowe S.A.</a:t>
            </a:r>
            <a:endParaRPr/>
          </a:p>
        </p:txBody>
      </p:sp>
    </p:spTree>
  </p:cSld>
  <p:timing>
    <p:tnLst>
      <p:par>
        <p:cTn id="15" dur="indefinite" restart="never" nodeType="tmRoot">
          <p:childTnLst>
            <p:seq>
              <p:cTn id="16" dur="indefinite" nodeType="mainSeq">
                <p:childTnLst>
                  <p:par>
                    <p:cTn id="17" fill="hold">
                      <p:stCondLst>
                        <p:cond delay="0"/>
                      </p:stCondLst>
                      <p:childTnLst>
                        <p:par>
                          <p:cTn id="18" fill="hold">
                            <p:stCondLst>
                              <p:cond delay="0"/>
                            </p:stCondLst>
                            <p:childTnLst>
                              <p:par>
                                <p:cTn id="19" nodeType="afterEffect" fill="hold" presetClass="emph" presetID="26">
                                  <p:stCondLst>
                                    <p:cond delay="0"/>
                                  </p:stCondLst>
                                  <p:childTnLst>
                                    <p:animEffect filter="fade" transition="in">
                                      <p:cBhvr additive="repl">
                                        <p:cTn id="20" dur="1000"/>
                                        <p:tgtEl>
                                          <p:spTgt spid="113"/>
                                        </p:tgtEl>
                                      </p:cBhvr>
                                    </p:animEffect>
                                  </p:childTnLst>
                                </p:cTn>
                              </p:par>
                              <p:par>
                                <p:cTn id="21" nodeType="withEffect" fill="hold" presetClass="emph" presetID="26">
                                  <p:stCondLst>
                                    <p:cond delay="500"/>
                                  </p:stCondLst>
                                  <p:childTnLst>
                                    <p:animEffect filter="fade" transition="in">
                                      <p:cBhvr additive="repl">
                                        <p:cTn id="22" dur="1000"/>
                                        <p:tgtEl>
                                          <p:spTgt spid="1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9" name="TextShape 1"/>
          <p:cNvSpPr txBox="1"/>
          <p:nvPr/>
        </p:nvSpPr>
        <p:spPr>
          <a:xfrm>
            <a:off x="104760" y="144000"/>
            <a:ext cx="10515240" cy="327960"/>
          </a:xfrm>
          <a:prstGeom prst="rect">
            <a:avLst/>
          </a:prstGeom>
          <a:noFill/>
          <a:ln>
            <a:noFill/>
          </a:ln>
        </p:spPr>
        <p:txBody>
          <a:bodyPr anchor="ctr"/>
          <a:p>
            <a:pPr>
              <a:lnSpc>
                <a:spcPct val="90000"/>
              </a:lnSpc>
            </a:pPr>
            <a:r>
              <a:rPr lang="pl-PL" sz="3600" spc="-1" strike="noStrike">
                <a:solidFill>
                  <a:srgbClr val="ffffff"/>
                </a:solidFill>
                <a:uFill>
                  <a:solidFill>
                    <a:srgbClr val="ffffff"/>
                  </a:solidFill>
                </a:uFill>
                <a:latin typeface="Arial"/>
              </a:rPr>
              <a:t>Znaki występujące przed przejazdami</a:t>
            </a:r>
            <a:endParaRPr/>
          </a:p>
        </p:txBody>
      </p:sp>
      <p:pic>
        <p:nvPicPr>
          <p:cNvPr id="120" name="Obraz 3" descr=""/>
          <p:cNvPicPr/>
          <p:nvPr/>
        </p:nvPicPr>
        <p:blipFill>
          <a:blip r:embed="rId1"/>
          <a:stretch/>
        </p:blipFill>
        <p:spPr>
          <a:xfrm>
            <a:off x="1320480" y="2792160"/>
            <a:ext cx="3774240" cy="2074320"/>
          </a:xfrm>
          <a:prstGeom prst="rect">
            <a:avLst/>
          </a:prstGeom>
          <a:ln>
            <a:noFill/>
          </a:ln>
          <a:effectLst>
            <a:outerShdw algn="ctr" blurRad="63500" rotWithShape="0" sx="102000" sy="102000">
              <a:srgbClr val="000000">
                <a:alpha val="40000"/>
              </a:srgbClr>
            </a:outerShdw>
          </a:effectLst>
        </p:spPr>
      </p:pic>
      <p:sp>
        <p:nvSpPr>
          <p:cNvPr id="121" name="CustomShape 2"/>
          <p:cNvSpPr/>
          <p:nvPr/>
        </p:nvSpPr>
        <p:spPr>
          <a:xfrm>
            <a:off x="5757480" y="3338640"/>
            <a:ext cx="499320" cy="981720"/>
          </a:xfrm>
          <a:prstGeom prst="parallelogram">
            <a:avLst>
              <a:gd name="adj" fmla="val 7529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p:style>
      </p:sp>
      <p:sp>
        <p:nvSpPr>
          <p:cNvPr id="122" name="CustomShape 3"/>
          <p:cNvSpPr/>
          <p:nvPr/>
        </p:nvSpPr>
        <p:spPr>
          <a:xfrm>
            <a:off x="6256800" y="3338640"/>
            <a:ext cx="6078600" cy="455760"/>
          </a:xfrm>
          <a:prstGeom prst="rect">
            <a:avLst/>
          </a:prstGeom>
          <a:noFill/>
          <a:ln>
            <a:noFill/>
          </a:ln>
        </p:spPr>
        <p:style>
          <a:lnRef idx="0"/>
          <a:fillRef idx="0"/>
          <a:effectRef idx="0"/>
          <a:fontRef idx="minor"/>
        </p:style>
        <p:txBody>
          <a:bodyPr/>
          <a:p>
            <a:pPr>
              <a:lnSpc>
                <a:spcPct val="100000"/>
              </a:lnSpc>
            </a:pPr>
            <a:r>
              <a:rPr lang="pl-PL" sz="2400" spc="-1" strike="noStrike">
                <a:solidFill>
                  <a:srgbClr val="000000"/>
                </a:solidFill>
                <a:uFill>
                  <a:solidFill>
                    <a:srgbClr val="ffffff"/>
                  </a:solidFill>
                </a:uFill>
                <a:latin typeface="Arial"/>
              </a:rPr>
              <a:t>G3 – krzyż świętego Andrzeja </a:t>
            </a:r>
            <a:r>
              <a:rPr lang="pl-PL" sz="2400" spc="-1" strike="noStrike">
                <a:solidFill>
                  <a:srgbClr val="000000"/>
                </a:solidFill>
                <a:uFill>
                  <a:solidFill>
                    <a:srgbClr val="ffffff"/>
                  </a:solidFill>
                </a:uFill>
                <a:latin typeface="Arial"/>
              </a:rPr>
              <a:t>
</a:t>
            </a:r>
            <a:r>
              <a:rPr lang="pl-PL" sz="2400" spc="-1" strike="noStrike">
                <a:solidFill>
                  <a:srgbClr val="000000"/>
                </a:solidFill>
                <a:uFill>
                  <a:solidFill>
                    <a:srgbClr val="ffffff"/>
                  </a:solidFill>
                </a:uFill>
                <a:latin typeface="Arial"/>
              </a:rPr>
              <a:t>przed przejazdem jednotorowym</a:t>
            </a:r>
            <a:endParaRPr/>
          </a:p>
          <a:p>
            <a:pPr>
              <a:lnSpc>
                <a:spcPct val="100000"/>
              </a:lnSpc>
            </a:pPr>
            <a:r>
              <a:rPr lang="pl-PL" sz="2000" spc="-1" strike="noStrike">
                <a:solidFill>
                  <a:srgbClr val="808080"/>
                </a:solidFill>
                <a:uFill>
                  <a:solidFill>
                    <a:srgbClr val="ffffff"/>
                  </a:solidFill>
                </a:uFill>
                <a:latin typeface="Arial"/>
              </a:rPr>
              <a:t>za ustawienie i czytelność znaku odpowiadają </a:t>
            </a:r>
            <a:r>
              <a:rPr lang="pl-PL" sz="2000" spc="-1" strike="noStrike">
                <a:solidFill>
                  <a:srgbClr val="808080"/>
                </a:solidFill>
                <a:uFill>
                  <a:solidFill>
                    <a:srgbClr val="ffffff"/>
                  </a:solidFill>
                </a:uFill>
                <a:latin typeface="Arial"/>
              </a:rPr>
              <a:t>
</a:t>
            </a:r>
            <a:r>
              <a:rPr lang="pl-PL" sz="2000" spc="-1" strike="noStrike">
                <a:solidFill>
                  <a:srgbClr val="808080"/>
                </a:solidFill>
                <a:uFill>
                  <a:solidFill>
                    <a:srgbClr val="ffffff"/>
                  </a:solidFill>
                </a:uFill>
                <a:latin typeface="Arial"/>
              </a:rPr>
              <a:t>PKP Polskie Linie Kolejowe S.A.</a:t>
            </a:r>
            <a:endParaRPr/>
          </a:p>
        </p:txBody>
      </p:sp>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otalTime>4262</TotalTime>
  <Application>LibreOffice/5.0.1.2$Windows_X86_64 LibreOffice_project/81898c9f5c0d43f3473ba111d7b351050be20261</Application>
  <Paragraphs>132</Paragraphs>
  <Company>PKP PLK S.A.</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2016-07-20T14:01:06Z</dcterms:created>
  <dc:creator>Górski Damian</dc:creator>
  <dc:language>pl-PL</dc:language>
  <cp:lastModifiedBy>Maciej Święcichowski</cp:lastModifiedBy>
  <dcterms:modified xsi:type="dcterms:W3CDTF">2018-03-02T10:51:29Z</dcterms:modified>
  <cp:revision>176</cp:revision>
  <dc:title>Prezentacja programu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Company">
    <vt:lpwstr>PKP PLK S.A.</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0</vt:i4>
  </property>
  <property fmtid="{D5CDD505-2E9C-101B-9397-08002B2CF9AE}" pid="9" name="PresentationFormat">
    <vt:lpwstr>Panoramiczny</vt:lpwstr>
  </property>
  <property fmtid="{D5CDD505-2E9C-101B-9397-08002B2CF9AE}" pid="10" name="ScaleCrop">
    <vt:bool>0</vt:bool>
  </property>
  <property fmtid="{D5CDD505-2E9C-101B-9397-08002B2CF9AE}" pid="11" name="ShareDoc">
    <vt:bool>0</vt:bool>
  </property>
  <property fmtid="{D5CDD505-2E9C-101B-9397-08002B2CF9AE}" pid="12" name="Slides">
    <vt:i4>20</vt:i4>
  </property>
</Properties>
</file>